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906000" cy="7734300"/>
  <p:notesSz cx="9906000" cy="7734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6236" y="2397633"/>
            <a:ext cx="4150677" cy="1624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2472" y="4331208"/>
            <a:ext cx="3418205" cy="193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15151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1">
                <a:solidFill>
                  <a:srgbClr val="4B484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15151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44157" y="1778889"/>
            <a:ext cx="2124170" cy="510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14822" y="1778889"/>
            <a:ext cx="2124170" cy="510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15151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3531" y="510291"/>
            <a:ext cx="1543684" cy="28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15151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754" y="1266699"/>
            <a:ext cx="4033641" cy="413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1">
                <a:solidFill>
                  <a:srgbClr val="4B484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60271" y="7192899"/>
            <a:ext cx="1562608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44157" y="7192899"/>
            <a:ext cx="1123124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515868" y="7192899"/>
            <a:ext cx="1123124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hyperlink" Target="http://www.slifel.com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hyperlink" Target="http://www.quincy.edu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jpg"/><Relationship Id="rId18" Type="http://schemas.openxmlformats.org/officeDocument/2006/relationships/image" Target="../media/image23.jpg"/><Relationship Id="rId19" Type="http://schemas.openxmlformats.org/officeDocument/2006/relationships/image" Target="../media/image24.jpg"/><Relationship Id="rId20" Type="http://schemas.openxmlformats.org/officeDocument/2006/relationships/image" Target="../media/image25.jpg"/><Relationship Id="rId21" Type="http://schemas.openxmlformats.org/officeDocument/2006/relationships/image" Target="../media/image26.jpg"/><Relationship Id="rId22" Type="http://schemas.openxmlformats.org/officeDocument/2006/relationships/image" Target="../media/image27.jpg"/><Relationship Id="rId23" Type="http://schemas.openxmlformats.org/officeDocument/2006/relationships/image" Target="../media/image28.jpg"/><Relationship Id="rId24" Type="http://schemas.openxmlformats.org/officeDocument/2006/relationships/hyperlink" Target="http://www.srnmc.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092" y="709366"/>
            <a:ext cx="4018945" cy="6011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55509" y="5503707"/>
            <a:ext cx="428850" cy="966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8509" y="5583204"/>
            <a:ext cx="98023" cy="770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4345" y="3149345"/>
            <a:ext cx="0" cy="4103370"/>
          </a:xfrm>
          <a:custGeom>
            <a:avLst/>
            <a:gdLst/>
            <a:ahLst/>
            <a:cxnLst/>
            <a:rect l="l" t="t" r="r" b="b"/>
            <a:pathLst>
              <a:path w="0" h="4103370">
                <a:moveTo>
                  <a:pt x="0" y="4103321"/>
                </a:moveTo>
                <a:lnTo>
                  <a:pt x="0" y="0"/>
                </a:lnTo>
              </a:path>
            </a:pathLst>
          </a:custGeom>
          <a:ln w="122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02935" y="5467018"/>
            <a:ext cx="0" cy="1810385"/>
          </a:xfrm>
          <a:custGeom>
            <a:avLst/>
            <a:gdLst/>
            <a:ahLst/>
            <a:cxnLst/>
            <a:rect l="l" t="t" r="r" b="b"/>
            <a:pathLst>
              <a:path w="0" h="1810384">
                <a:moveTo>
                  <a:pt x="0" y="1810108"/>
                </a:moveTo>
                <a:lnTo>
                  <a:pt x="0" y="0"/>
                </a:lnTo>
              </a:path>
            </a:pathLst>
          </a:custGeom>
          <a:ln w="61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3713" y="7252666"/>
            <a:ext cx="4141470" cy="0"/>
          </a:xfrm>
          <a:custGeom>
            <a:avLst/>
            <a:gdLst/>
            <a:ahLst/>
            <a:cxnLst/>
            <a:rect l="l" t="t" r="r" b="b"/>
            <a:pathLst>
              <a:path w="4141470" h="0">
                <a:moveTo>
                  <a:pt x="0" y="0"/>
                </a:moveTo>
                <a:lnTo>
                  <a:pt x="4141475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3644" y="529338"/>
            <a:ext cx="0" cy="610870"/>
          </a:xfrm>
          <a:custGeom>
            <a:avLst/>
            <a:gdLst/>
            <a:ahLst/>
            <a:cxnLst/>
            <a:rect l="l" t="t" r="r" b="b"/>
            <a:pathLst>
              <a:path w="0" h="610869">
                <a:moveTo>
                  <a:pt x="0" y="0"/>
                </a:moveTo>
                <a:lnTo>
                  <a:pt x="0" y="610254"/>
                </a:lnTo>
              </a:path>
            </a:pathLst>
          </a:custGeom>
          <a:ln w="42885">
            <a:solidFill>
              <a:srgbClr val="F2F6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61922" y="519324"/>
            <a:ext cx="1164590" cy="575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600" spc="-590">
                <a:solidFill>
                  <a:srgbClr val="31312F"/>
                </a:solidFill>
                <a:latin typeface="Arial"/>
                <a:cs typeface="Arial"/>
              </a:rPr>
              <a:t>HttddJ</a:t>
            </a:r>
            <a:r>
              <a:rPr dirty="0" sz="3600" spc="-22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dirty="0" sz="3600" spc="-405">
                <a:solidFill>
                  <a:srgbClr val="ACB5B8"/>
                </a:solidFill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35736" y="872479"/>
            <a:ext cx="1125220" cy="6216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900" spc="-475" b="0">
                <a:solidFill>
                  <a:srgbClr val="31312F"/>
                </a:solidFill>
                <a:latin typeface="Times New Roman"/>
                <a:cs typeface="Times New Roman"/>
              </a:rPr>
              <a:t>Riverltl</a:t>
            </a:r>
            <a:r>
              <a:rPr dirty="0" sz="3900" spc="-475" b="0">
                <a:solidFill>
                  <a:srgbClr val="161511"/>
                </a:solidFill>
                <a:latin typeface="Times New Roman"/>
                <a:cs typeface="Times New Roman"/>
              </a:rPr>
              <a:t>.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7616" y="1164226"/>
            <a:ext cx="1454150" cy="11525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heavy" sz="5450" spc="-620">
                <a:solidFill>
                  <a:srgbClr val="31312F"/>
                </a:solidFill>
                <a:uFill>
                  <a:solidFill>
                    <a:srgbClr val="31312F"/>
                  </a:solidFill>
                </a:uFill>
                <a:latin typeface="Times New Roman"/>
                <a:cs typeface="Times New Roman"/>
              </a:rPr>
              <a:t>0p </a:t>
            </a:r>
            <a:r>
              <a:rPr dirty="0" u="heavy" sz="5450" spc="-370">
                <a:solidFill>
                  <a:srgbClr val="31312F"/>
                </a:solidFill>
                <a:uFill>
                  <a:solidFill>
                    <a:srgbClr val="31312F"/>
                  </a:solidFill>
                </a:uFill>
                <a:latin typeface="Times New Roman"/>
                <a:cs typeface="Times New Roman"/>
              </a:rPr>
              <a:t>fil</a:t>
            </a:r>
            <a:r>
              <a:rPr dirty="0" u="heavy" sz="5450" spc="-555">
                <a:solidFill>
                  <a:srgbClr val="31312F"/>
                </a:solidFill>
                <a:uFill>
                  <a:solidFill>
                    <a:srgbClr val="31312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5450" spc="-345">
                <a:solidFill>
                  <a:srgbClr val="31312F"/>
                </a:solidFill>
                <a:uFill>
                  <a:solidFill>
                    <a:srgbClr val="31312F"/>
                  </a:solidFill>
                </a:uFill>
                <a:latin typeface="Times New Roman"/>
                <a:cs typeface="Times New Roman"/>
              </a:rPr>
              <a:t>j</a:t>
            </a:r>
            <a:endParaRPr sz="545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  <a:spcBef>
                <a:spcPts val="95"/>
              </a:spcBef>
            </a:pPr>
            <a:r>
              <a:rPr dirty="0" sz="1850" spc="75">
                <a:solidFill>
                  <a:srgbClr val="161511"/>
                </a:solidFill>
                <a:latin typeface="Times New Roman"/>
                <a:cs typeface="Times New Roman"/>
              </a:rPr>
              <a:t>Presents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0081" y="3428645"/>
            <a:ext cx="2508885" cy="1643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275">
              <a:lnSpc>
                <a:spcPct val="100000"/>
              </a:lnSpc>
              <a:spcBef>
                <a:spcPts val="105"/>
              </a:spcBef>
            </a:pPr>
            <a:r>
              <a:rPr dirty="0" sz="1450" spc="5">
                <a:solidFill>
                  <a:srgbClr val="161511"/>
                </a:solidFill>
                <a:latin typeface="Times New Roman"/>
                <a:cs typeface="Times New Roman"/>
              </a:rPr>
              <a:t>Music</a:t>
            </a:r>
            <a:r>
              <a:rPr dirty="0" sz="1450" spc="-21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161511"/>
                </a:solidFill>
                <a:latin typeface="Times New Roman"/>
                <a:cs typeface="Times New Roman"/>
              </a:rPr>
              <a:t>by</a:t>
            </a:r>
            <a:r>
              <a:rPr dirty="0" sz="1450" spc="-75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161511"/>
                </a:solidFill>
                <a:latin typeface="Times New Roman"/>
                <a:cs typeface="Times New Roman"/>
              </a:rPr>
              <a:t>Aaron</a:t>
            </a:r>
            <a:r>
              <a:rPr dirty="0" sz="1450" spc="-16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500" spc="35">
                <a:solidFill>
                  <a:srgbClr val="161511"/>
                </a:solidFill>
                <a:latin typeface="Times New Roman"/>
                <a:cs typeface="Times New Roman"/>
              </a:rPr>
              <a:t>Copland</a:t>
            </a:r>
            <a:endParaRPr sz="1500">
              <a:latin typeface="Times New Roman"/>
              <a:cs typeface="Times New Roman"/>
            </a:endParaRPr>
          </a:p>
          <a:p>
            <a:pPr marL="294640">
              <a:lnSpc>
                <a:spcPct val="100000"/>
              </a:lnSpc>
              <a:spcBef>
                <a:spcPts val="80"/>
              </a:spcBef>
            </a:pPr>
            <a:r>
              <a:rPr dirty="0" sz="1450" spc="35">
                <a:solidFill>
                  <a:srgbClr val="161511"/>
                </a:solidFill>
                <a:latin typeface="Times New Roman"/>
                <a:cs typeface="Times New Roman"/>
              </a:rPr>
              <a:t>Libretto</a:t>
            </a:r>
            <a:r>
              <a:rPr dirty="0" sz="1450" spc="-19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161511"/>
                </a:solidFill>
                <a:latin typeface="Times New Roman"/>
                <a:cs typeface="Times New Roman"/>
              </a:rPr>
              <a:t>by</a:t>
            </a:r>
            <a:r>
              <a:rPr dirty="0" sz="1450" spc="-85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161511"/>
                </a:solidFill>
                <a:latin typeface="Times New Roman"/>
                <a:cs typeface="Times New Roman"/>
              </a:rPr>
              <a:t>Horace</a:t>
            </a:r>
            <a:r>
              <a:rPr dirty="0" sz="1450" spc="-20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161511"/>
                </a:solidFill>
                <a:latin typeface="Times New Roman"/>
                <a:cs typeface="Times New Roman"/>
              </a:rPr>
              <a:t>Everett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47625" marR="22225" indent="-12700">
              <a:lnSpc>
                <a:spcPct val="93600"/>
              </a:lnSpc>
            </a:pPr>
            <a:r>
              <a:rPr dirty="0" sz="1450" spc="15">
                <a:solidFill>
                  <a:srgbClr val="161511"/>
                </a:solidFill>
                <a:latin typeface="Times New Roman"/>
                <a:cs typeface="Times New Roman"/>
              </a:rPr>
              <a:t>Friday</a:t>
            </a:r>
            <a:r>
              <a:rPr dirty="0" sz="1450" spc="15">
                <a:solidFill>
                  <a:srgbClr val="31312F"/>
                </a:solidFill>
                <a:latin typeface="Times New Roman"/>
                <a:cs typeface="Times New Roman"/>
              </a:rPr>
              <a:t>, </a:t>
            </a:r>
            <a:r>
              <a:rPr dirty="0" sz="1450" spc="50">
                <a:solidFill>
                  <a:srgbClr val="161511"/>
                </a:solidFill>
                <a:latin typeface="Times New Roman"/>
                <a:cs typeface="Times New Roman"/>
              </a:rPr>
              <a:t>June</a:t>
            </a:r>
            <a:r>
              <a:rPr dirty="0" sz="1450" spc="50">
                <a:solidFill>
                  <a:srgbClr val="31312F"/>
                </a:solidFill>
                <a:latin typeface="Times New Roman"/>
                <a:cs typeface="Times New Roman"/>
              </a:rPr>
              <a:t>1</a:t>
            </a:r>
            <a:r>
              <a:rPr dirty="0" sz="1450" spc="50">
                <a:solidFill>
                  <a:srgbClr val="161511"/>
                </a:solidFill>
                <a:latin typeface="Times New Roman"/>
                <a:cs typeface="Times New Roman"/>
              </a:rPr>
              <a:t>4, </a:t>
            </a:r>
            <a:r>
              <a:rPr dirty="0" sz="1600" spc="-75">
                <a:solidFill>
                  <a:srgbClr val="161511"/>
                </a:solidFill>
                <a:latin typeface="Arial"/>
                <a:cs typeface="Arial"/>
              </a:rPr>
              <a:t>20197:30PM.  </a:t>
            </a:r>
            <a:r>
              <a:rPr dirty="0" sz="1450" spc="30">
                <a:solidFill>
                  <a:srgbClr val="161511"/>
                </a:solidFill>
                <a:latin typeface="Times New Roman"/>
                <a:cs typeface="Times New Roman"/>
              </a:rPr>
              <a:t>Sunday,</a:t>
            </a:r>
            <a:r>
              <a:rPr dirty="0" sz="1450" spc="-27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161511"/>
                </a:solidFill>
                <a:latin typeface="Times New Roman"/>
                <a:cs typeface="Times New Roman"/>
              </a:rPr>
              <a:t>June</a:t>
            </a:r>
            <a:r>
              <a:rPr dirty="0" sz="1600" spc="-20">
                <a:solidFill>
                  <a:srgbClr val="161511"/>
                </a:solidFill>
                <a:latin typeface="Arial"/>
                <a:cs typeface="Arial"/>
              </a:rPr>
              <a:t>16,2019</a:t>
            </a:r>
            <a:r>
              <a:rPr dirty="0" sz="1700" spc="-20">
                <a:solidFill>
                  <a:srgbClr val="161511"/>
                </a:solidFill>
                <a:latin typeface="Times New Roman"/>
                <a:cs typeface="Times New Roman"/>
              </a:rPr>
              <a:t>3:00</a:t>
            </a:r>
            <a:r>
              <a:rPr dirty="0" sz="1600" spc="-20">
                <a:solidFill>
                  <a:srgbClr val="161511"/>
                </a:solidFill>
                <a:latin typeface="Arial"/>
                <a:cs typeface="Arial"/>
              </a:rPr>
              <a:t>PM.  </a:t>
            </a:r>
            <a:r>
              <a:rPr dirty="0" sz="1500" spc="50">
                <a:solidFill>
                  <a:srgbClr val="161511"/>
                </a:solidFill>
                <a:latin typeface="Arial"/>
                <a:cs typeface="Arial"/>
              </a:rPr>
              <a:t>Orr</a:t>
            </a:r>
            <a:r>
              <a:rPr dirty="0" sz="1500" spc="-229">
                <a:solidFill>
                  <a:srgbClr val="161511"/>
                </a:solidFill>
                <a:latin typeface="Arial"/>
                <a:cs typeface="Arial"/>
              </a:rPr>
              <a:t> </a:t>
            </a:r>
            <a:r>
              <a:rPr dirty="0" sz="1450" spc="30">
                <a:solidFill>
                  <a:srgbClr val="161511"/>
                </a:solidFill>
                <a:latin typeface="Times New Roman"/>
                <a:cs typeface="Times New Roman"/>
              </a:rPr>
              <a:t>Auditorium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ts val="1780"/>
              </a:lnSpc>
            </a:pPr>
            <a:r>
              <a:rPr dirty="0" sz="1450" spc="50">
                <a:solidFill>
                  <a:srgbClr val="161511"/>
                </a:solidFill>
                <a:latin typeface="Times New Roman"/>
                <a:cs typeface="Times New Roman"/>
              </a:rPr>
              <a:t>John</a:t>
            </a:r>
            <a:r>
              <a:rPr dirty="0" sz="1450" spc="-20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161511"/>
                </a:solidFill>
                <a:latin typeface="Times New Roman"/>
                <a:cs typeface="Times New Roman"/>
              </a:rPr>
              <a:t>Wood</a:t>
            </a:r>
            <a:r>
              <a:rPr dirty="0" sz="1450" spc="-165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161511"/>
                </a:solidFill>
                <a:latin typeface="Times New Roman"/>
                <a:cs typeface="Times New Roman"/>
              </a:rPr>
              <a:t>Community</a:t>
            </a:r>
            <a:r>
              <a:rPr dirty="0" sz="1500" spc="-40">
                <a:solidFill>
                  <a:srgbClr val="161511"/>
                </a:solidFill>
                <a:latin typeface="Times New Roman"/>
                <a:cs typeface="Times New Roman"/>
              </a:rPr>
              <a:t> </a:t>
            </a:r>
            <a:r>
              <a:rPr dirty="0" sz="1500" spc="30">
                <a:solidFill>
                  <a:srgbClr val="161511"/>
                </a:solidFill>
                <a:latin typeface="Times New Roman"/>
                <a:cs typeface="Times New Roman"/>
              </a:rPr>
              <a:t>College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609" y="501094"/>
            <a:ext cx="4516033" cy="1698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0609" y="3813204"/>
            <a:ext cx="4063818" cy="305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62177" y="598868"/>
            <a:ext cx="3770490" cy="3055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1164" y="2199925"/>
            <a:ext cx="0" cy="1625600"/>
          </a:xfrm>
          <a:custGeom>
            <a:avLst/>
            <a:gdLst/>
            <a:ahLst/>
            <a:cxnLst/>
            <a:rect l="l" t="t" r="r" b="b"/>
            <a:pathLst>
              <a:path w="0" h="1625600">
                <a:moveTo>
                  <a:pt x="0" y="1625500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3867" y="2199925"/>
            <a:ext cx="0" cy="1082040"/>
          </a:xfrm>
          <a:custGeom>
            <a:avLst/>
            <a:gdLst/>
            <a:ahLst/>
            <a:cxnLst/>
            <a:rect l="l" t="t" r="r" b="b"/>
            <a:pathLst>
              <a:path w="0" h="1082039">
                <a:moveTo>
                  <a:pt x="0" y="1081630"/>
                </a:moveTo>
                <a:lnTo>
                  <a:pt x="0" y="0"/>
                </a:lnTo>
              </a:path>
            </a:pathLst>
          </a:custGeom>
          <a:ln w="61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7756" y="3415995"/>
            <a:ext cx="0" cy="3080385"/>
          </a:xfrm>
          <a:custGeom>
            <a:avLst/>
            <a:gdLst/>
            <a:ahLst/>
            <a:cxnLst/>
            <a:rect l="l" t="t" r="r" b="b"/>
            <a:pathLst>
              <a:path w="0" h="3080385">
                <a:moveTo>
                  <a:pt x="0" y="3079895"/>
                </a:moveTo>
                <a:lnTo>
                  <a:pt x="0" y="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2208" y="6477558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 h="0">
                <a:moveTo>
                  <a:pt x="0" y="0"/>
                </a:moveTo>
                <a:lnTo>
                  <a:pt x="427770" y="0"/>
                </a:lnTo>
              </a:path>
            </a:pathLst>
          </a:custGeom>
          <a:ln w="183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1428" y="2204519"/>
            <a:ext cx="0" cy="575945"/>
          </a:xfrm>
          <a:custGeom>
            <a:avLst/>
            <a:gdLst/>
            <a:ahLst/>
            <a:cxnLst/>
            <a:rect l="l" t="t" r="r" b="b"/>
            <a:pathLst>
              <a:path w="0" h="575944">
                <a:moveTo>
                  <a:pt x="0" y="0"/>
                </a:moveTo>
                <a:lnTo>
                  <a:pt x="0" y="575943"/>
                </a:lnTo>
              </a:path>
            </a:pathLst>
          </a:custGeom>
          <a:ln w="18333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9330" y="2181624"/>
            <a:ext cx="3550920" cy="560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2275" algn="l"/>
              </a:tabLst>
            </a:pPr>
            <a:r>
              <a:rPr dirty="0" sz="3400" spc="-65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3400" spc="-655">
                <a:solidFill>
                  <a:srgbClr val="BABABC"/>
                </a:solidFill>
                <a:latin typeface="Arial"/>
                <a:cs typeface="Arial"/>
              </a:rPr>
              <a:t>!</a:t>
            </a:r>
            <a:r>
              <a:rPr dirty="0" sz="3400" spc="-655">
                <a:solidFill>
                  <a:srgbClr val="2A282A"/>
                </a:solidFill>
                <a:latin typeface="Arial"/>
                <a:cs typeface="Arial"/>
              </a:rPr>
              <a:t>s	</a:t>
            </a:r>
            <a:r>
              <a:rPr dirty="0" sz="3400" spc="160">
                <a:solidFill>
                  <a:srgbClr val="181818"/>
                </a:solidFill>
                <a:latin typeface="Arial"/>
                <a:cs typeface="Arial"/>
              </a:rPr>
              <a:t>about"</a:t>
            </a:r>
            <a:r>
              <a:rPr dirty="0" sz="3400" spc="-3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500" spc="70" b="1">
                <a:solidFill>
                  <a:srgbClr val="181818"/>
                </a:solidFill>
                <a:latin typeface="Arial"/>
                <a:cs typeface="Arial"/>
              </a:rPr>
              <a:t>people</a:t>
            </a:r>
            <a:r>
              <a:rPr dirty="0" sz="3500" spc="70" b="1">
                <a:solidFill>
                  <a:srgbClr val="3D3B3D"/>
                </a:solidFill>
                <a:latin typeface="Arial"/>
                <a:cs typeface="Arial"/>
              </a:rPr>
              <a:t>{</a:t>
            </a:r>
            <a:endParaRPr sz="3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7701" y="2650030"/>
            <a:ext cx="0" cy="593090"/>
          </a:xfrm>
          <a:custGeom>
            <a:avLst/>
            <a:gdLst/>
            <a:ahLst/>
            <a:cxnLst/>
            <a:rect l="l" t="t" r="r" b="b"/>
            <a:pathLst>
              <a:path w="0" h="593089">
                <a:moveTo>
                  <a:pt x="0" y="0"/>
                </a:moveTo>
                <a:lnTo>
                  <a:pt x="0" y="592882"/>
                </a:lnTo>
              </a:path>
            </a:pathLst>
          </a:custGeom>
          <a:ln w="18333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21406" y="2633576"/>
            <a:ext cx="3835400" cy="568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5185" algn="l"/>
                <a:tab pos="3554729" algn="l"/>
              </a:tabLst>
            </a:pPr>
            <a:r>
              <a:rPr dirty="0" sz="3550" spc="-635">
                <a:solidFill>
                  <a:srgbClr val="181818"/>
                </a:solidFill>
                <a:latin typeface="Arial"/>
                <a:cs typeface="Arial"/>
              </a:rPr>
              <a:t>no</a:t>
            </a:r>
            <a:r>
              <a:rPr dirty="0" sz="3550" spc="-315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550">
                <a:solidFill>
                  <a:srgbClr val="181818"/>
                </a:solidFill>
                <a:latin typeface="Arial"/>
                <a:cs typeface="Arial"/>
              </a:rPr>
              <a:t>	</a:t>
            </a:r>
            <a:r>
              <a:rPr dirty="0" sz="3400" spc="415">
                <a:solidFill>
                  <a:srgbClr val="181818"/>
                </a:solidFill>
                <a:latin typeface="Arial"/>
                <a:cs typeface="Arial"/>
              </a:rPr>
              <a:t>abou</a:t>
            </a:r>
            <a:r>
              <a:rPr dirty="0" sz="3400" spc="21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dirty="0" sz="340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3500" spc="42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dirty="0" sz="3500" spc="29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dirty="0" sz="3500" spc="-175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3500" spc="-1510">
                <a:solidFill>
                  <a:srgbClr val="BABABC"/>
                </a:solidFill>
                <a:latin typeface="Arial"/>
                <a:cs typeface="Arial"/>
              </a:rPr>
              <a:t>1</a:t>
            </a:r>
            <a:r>
              <a:rPr dirty="0" sz="3500" spc="-154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3500">
                <a:solidFill>
                  <a:srgbClr val="181818"/>
                </a:solidFill>
                <a:latin typeface="Arial"/>
                <a:cs typeface="Arial"/>
              </a:rPr>
              <a:t>	</a:t>
            </a:r>
            <a:r>
              <a:rPr dirty="0" sz="3500" spc="-315">
                <a:solidFill>
                  <a:srgbClr val="181818"/>
                </a:solidFill>
                <a:latin typeface="Arial"/>
                <a:cs typeface="Arial"/>
              </a:rPr>
              <a:t>y.</a:t>
            </a:r>
            <a:endParaRPr sz="3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75616" y="3223710"/>
            <a:ext cx="0" cy="247650"/>
          </a:xfrm>
          <a:custGeom>
            <a:avLst/>
            <a:gdLst/>
            <a:ahLst/>
            <a:cxnLst/>
            <a:rect l="l" t="t" r="r" b="b"/>
            <a:pathLst>
              <a:path w="0" h="247650">
                <a:moveTo>
                  <a:pt x="0" y="0"/>
                </a:moveTo>
                <a:lnTo>
                  <a:pt x="0" y="247161"/>
                </a:lnTo>
              </a:path>
            </a:pathLst>
          </a:custGeom>
          <a:ln w="12222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86050" y="3480368"/>
            <a:ext cx="0" cy="247650"/>
          </a:xfrm>
          <a:custGeom>
            <a:avLst/>
            <a:gdLst/>
            <a:ahLst/>
            <a:cxnLst/>
            <a:rect l="l" t="t" r="r" b="b"/>
            <a:pathLst>
              <a:path w="0" h="247650">
                <a:moveTo>
                  <a:pt x="0" y="0"/>
                </a:moveTo>
                <a:lnTo>
                  <a:pt x="0" y="247161"/>
                </a:lnTo>
              </a:path>
            </a:pathLst>
          </a:custGeom>
          <a:ln w="12222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6028" y="3170062"/>
            <a:ext cx="4076065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0" marR="5080" indent="-584835">
              <a:lnSpc>
                <a:spcPct val="120300"/>
              </a:lnSpc>
              <a:spcBef>
                <a:spcPts val="100"/>
              </a:spcBef>
            </a:pPr>
            <a:r>
              <a:rPr dirty="0" sz="1400" spc="-45">
                <a:solidFill>
                  <a:srgbClr val="181818"/>
                </a:solidFill>
                <a:latin typeface="Arial"/>
                <a:cs typeface="Arial"/>
              </a:rPr>
              <a:t>Talk </a:t>
            </a:r>
            <a:r>
              <a:rPr dirty="0" sz="1400" spc="-40">
                <a:solidFill>
                  <a:srgbClr val="181818"/>
                </a:solidFill>
                <a:latin typeface="Arial"/>
                <a:cs typeface="Arial"/>
              </a:rPr>
              <a:t>to </a:t>
            </a:r>
            <a:r>
              <a:rPr dirty="0" sz="1400" spc="-45">
                <a:solidFill>
                  <a:srgbClr val="181818"/>
                </a:solidFill>
                <a:latin typeface="Arial"/>
                <a:cs typeface="Arial"/>
              </a:rPr>
              <a:t>our </a:t>
            </a:r>
            <a:r>
              <a:rPr dirty="0" sz="1400" spc="-20" b="1">
                <a:solidFill>
                  <a:srgbClr val="181818"/>
                </a:solidFill>
                <a:latin typeface="Arial"/>
                <a:cs typeface="Arial"/>
              </a:rPr>
              <a:t>exper'.ienced </a:t>
            </a:r>
            <a:r>
              <a:rPr dirty="0" sz="1400" spc="-20">
                <a:solidFill>
                  <a:srgbClr val="181818"/>
                </a:solidFill>
                <a:latin typeface="Arial"/>
                <a:cs typeface="Arial"/>
              </a:rPr>
              <a:t>and </a:t>
            </a:r>
            <a:r>
              <a:rPr dirty="0" sz="1400" spc="-355" b="1">
                <a:solidFill>
                  <a:srgbClr val="181818"/>
                </a:solidFill>
                <a:latin typeface="Arial"/>
                <a:cs typeface="Arial"/>
              </a:rPr>
              <a:t>t11u </a:t>
            </a:r>
            <a:r>
              <a:rPr dirty="0" sz="1400" spc="-195" b="1">
                <a:solidFill>
                  <a:srgbClr val="181818"/>
                </a:solidFill>
                <a:latin typeface="Arial"/>
                <a:cs typeface="Arial"/>
              </a:rPr>
              <a:t>sted</a:t>
            </a:r>
            <a:r>
              <a:rPr dirty="0" sz="1400" spc="-195" b="1">
                <a:solidFill>
                  <a:srgbClr val="BABABC"/>
                </a:solidFill>
                <a:latin typeface="Arial"/>
                <a:cs typeface="Arial"/>
              </a:rPr>
              <a:t>- </a:t>
            </a:r>
            <a:r>
              <a:rPr dirty="0" sz="1400" spc="-45" b="1">
                <a:solidFill>
                  <a:srgbClr val="181818"/>
                </a:solidFill>
                <a:latin typeface="Arial"/>
                <a:cs typeface="Arial"/>
              </a:rPr>
              <a:t>staff' </a:t>
            </a:r>
            <a:r>
              <a:rPr dirty="0" sz="1400" spc="105">
                <a:solidFill>
                  <a:srgbClr val="181818"/>
                </a:solidFill>
                <a:latin typeface="Arial"/>
                <a:cs typeface="Arial"/>
              </a:rPr>
              <a:t>today  </a:t>
            </a:r>
            <a:r>
              <a:rPr dirty="0" sz="1400" spc="-40">
                <a:solidFill>
                  <a:srgbClr val="181818"/>
                </a:solidFill>
                <a:latin typeface="Arial"/>
                <a:cs typeface="Arial"/>
              </a:rPr>
              <a:t>abou</a:t>
            </a:r>
            <a:r>
              <a:rPr dirty="0" sz="1400" spc="-40" b="1">
                <a:solidFill>
                  <a:srgbClr val="BABABC"/>
                </a:solidFill>
                <a:latin typeface="Arial"/>
                <a:cs typeface="Arial"/>
              </a:rPr>
              <a:t>, </a:t>
            </a:r>
            <a:r>
              <a:rPr dirty="0" sz="1400" spc="70">
                <a:solidFill>
                  <a:srgbClr val="181818"/>
                </a:solidFill>
                <a:latin typeface="Arial"/>
                <a:cs typeface="Arial"/>
              </a:rPr>
              <a:t>t </a:t>
            </a:r>
            <a:r>
              <a:rPr dirty="0" sz="1400" spc="-509" b="1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dirty="0" sz="1400" spc="21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181818"/>
                </a:solidFill>
                <a:latin typeface="Arial"/>
                <a:cs typeface="Arial"/>
              </a:rPr>
              <a:t>state </a:t>
            </a:r>
            <a:r>
              <a:rPr dirty="0" sz="1400" spc="45" b="1">
                <a:solidFill>
                  <a:srgbClr val="181818"/>
                </a:solidFill>
                <a:latin typeface="Arial"/>
                <a:cs typeface="Arial"/>
              </a:rPr>
              <a:t>planning </a:t>
            </a:r>
            <a:r>
              <a:rPr dirty="0" sz="1400" spc="50">
                <a:solidFill>
                  <a:srgbClr val="181818"/>
                </a:solidFill>
                <a:latin typeface="Arial"/>
                <a:cs typeface="Arial"/>
              </a:rPr>
              <a:t>and</a:t>
            </a:r>
            <a:r>
              <a:rPr dirty="0" sz="140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15" b="1">
                <a:solidFill>
                  <a:srgbClr val="181818"/>
                </a:solidFill>
                <a:latin typeface="Arial"/>
                <a:cs typeface="Arial"/>
              </a:rPr>
              <a:t>more.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190" y="6691725"/>
            <a:ext cx="1012825" cy="33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40">
                <a:solidFill>
                  <a:srgbClr val="181818"/>
                </a:solidFill>
                <a:latin typeface="Arial"/>
                <a:cs typeface="Arial"/>
              </a:rPr>
              <a:t>4820</a:t>
            </a:r>
            <a:r>
              <a:rPr dirty="0" sz="1050" spc="-1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50" spc="40">
                <a:solidFill>
                  <a:srgbClr val="181818"/>
                </a:solidFill>
                <a:latin typeface="Arial"/>
                <a:cs typeface="Arial"/>
              </a:rPr>
              <a:t>Broadway</a:t>
            </a:r>
            <a:endParaRPr sz="1050">
              <a:latin typeface="Arial"/>
              <a:cs typeface="Arial"/>
            </a:endParaRPr>
          </a:p>
          <a:p>
            <a:pPr marL="16510">
              <a:lnSpc>
                <a:spcPts val="1230"/>
              </a:lnSpc>
            </a:pPr>
            <a:r>
              <a:rPr dirty="0" sz="1050" spc="-15">
                <a:solidFill>
                  <a:srgbClr val="181818"/>
                </a:solidFill>
                <a:latin typeface="Arial"/>
                <a:cs typeface="Arial"/>
              </a:rPr>
              <a:t>217</a:t>
            </a:r>
            <a:r>
              <a:rPr dirty="0" sz="1050" spc="-15">
                <a:solidFill>
                  <a:srgbClr val="3D3B3D"/>
                </a:solidFill>
                <a:latin typeface="Arial"/>
                <a:cs typeface="Arial"/>
              </a:rPr>
              <a:t>.</a:t>
            </a:r>
            <a:r>
              <a:rPr dirty="0" sz="1050" spc="-15">
                <a:solidFill>
                  <a:srgbClr val="181818"/>
                </a:solidFill>
                <a:latin typeface="Arial"/>
                <a:cs typeface="Arial"/>
              </a:rPr>
              <a:t>277</a:t>
            </a:r>
            <a:r>
              <a:rPr dirty="0" sz="1050" spc="-15">
                <a:solidFill>
                  <a:srgbClr val="3D3B3D"/>
                </a:solidFill>
                <a:latin typeface="Arial"/>
                <a:cs typeface="Arial"/>
              </a:rPr>
              <a:t>.</a:t>
            </a:r>
            <a:r>
              <a:rPr dirty="0" sz="1050" spc="-15">
                <a:solidFill>
                  <a:srgbClr val="181818"/>
                </a:solidFill>
                <a:latin typeface="Arial"/>
                <a:cs typeface="Arial"/>
              </a:rPr>
              <a:t>0153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2091" y="1910962"/>
            <a:ext cx="170624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i="1">
                <a:solidFill>
                  <a:srgbClr val="2A282A"/>
                </a:solidFill>
                <a:latin typeface="Times New Roman"/>
                <a:cs typeface="Times New Roman"/>
              </a:rPr>
              <a:t>",Music,</a:t>
            </a:r>
            <a:r>
              <a:rPr dirty="0" sz="1150" spc="-65" i="1">
                <a:solidFill>
                  <a:srgbClr val="2A282A"/>
                </a:solidFill>
                <a:latin typeface="Times New Roman"/>
                <a:cs typeface="Times New Roman"/>
              </a:rPr>
              <a:t>mudi</a:t>
            </a:r>
            <a:r>
              <a:rPr dirty="0" sz="1400" spc="-65" i="1">
                <a:solidFill>
                  <a:srgbClr val="2A282A"/>
                </a:solidFill>
                <a:latin typeface="Times New Roman"/>
                <a:cs typeface="Times New Roman"/>
              </a:rPr>
              <a:t>take;</a:t>
            </a:r>
            <a:r>
              <a:rPr dirty="0" sz="1450" spc="-65" i="1">
                <a:solidFill>
                  <a:srgbClr val="2A282A"/>
                </a:solidFill>
                <a:latin typeface="Times New Roman"/>
                <a:cs typeface="Times New Roman"/>
              </a:rPr>
              <a:t>umk </a:t>
            </a:r>
            <a:r>
              <a:rPr dirty="0" sz="1050" spc="-130" i="1">
                <a:solidFill>
                  <a:srgbClr val="2A282A"/>
                </a:solidFill>
                <a:latin typeface="Arial"/>
                <a:cs typeface="Arial"/>
              </a:rPr>
              <a:t>cw</a:t>
            </a:r>
            <a:r>
              <a:rPr dirty="0" sz="1050" spc="-140" i="1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1000" spc="20" i="1">
                <a:solidFill>
                  <a:srgbClr val="2A282A"/>
                </a:solidFill>
                <a:latin typeface="Arial"/>
                <a:cs typeface="Arial"/>
              </a:rPr>
              <a:t>tlie,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64045" y="2110584"/>
            <a:ext cx="974725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300">
                <a:solidFill>
                  <a:srgbClr val="181818"/>
                </a:solidFill>
                <a:latin typeface="Arial"/>
                <a:cs typeface="Arial"/>
              </a:rPr>
              <a:t>fii&lt;JW</a:t>
            </a:r>
            <a:r>
              <a:rPr dirty="0" sz="1600" spc="-300" i="1">
                <a:solidFill>
                  <a:srgbClr val="2A282A"/>
                </a:solidFill>
                <a:latin typeface="Arial"/>
                <a:cs typeface="Arial"/>
              </a:rPr>
              <a:t>efr </a:t>
            </a:r>
            <a:r>
              <a:rPr dirty="0" sz="1150" spc="-65" i="1">
                <a:solidFill>
                  <a:srgbClr val="2A282A"/>
                </a:solidFill>
                <a:latin typeface="Times New Roman"/>
                <a:cs typeface="Times New Roman"/>
              </a:rPr>
              <a:t>teie,</a:t>
            </a:r>
            <a:r>
              <a:rPr dirty="0" sz="1150" spc="-110" i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00" spc="-95" i="1">
                <a:solidFill>
                  <a:srgbClr val="2A282A"/>
                </a:solidFill>
                <a:latin typeface="Arial"/>
                <a:cs typeface="Arial"/>
              </a:rPr>
              <a:t>iM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39006" y="2199701"/>
            <a:ext cx="4921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3D3B3D"/>
                </a:solidFill>
                <a:latin typeface="Arial"/>
                <a:cs typeface="Arial"/>
              </a:rPr>
              <a:t>- </a:t>
            </a:r>
            <a:r>
              <a:rPr dirty="0" sz="1050" spc="-105" i="1">
                <a:solidFill>
                  <a:srgbClr val="2A282A"/>
                </a:solidFill>
                <a:latin typeface="Arial"/>
                <a:cs typeface="Arial"/>
              </a:rPr>
              <a:t>cw</a:t>
            </a:r>
            <a:r>
              <a:rPr dirty="0" sz="1050" spc="-150" i="1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1150" spc="-55" i="1">
                <a:solidFill>
                  <a:srgbClr val="2A282A"/>
                </a:solidFill>
                <a:latin typeface="Times New Roman"/>
                <a:cs typeface="Times New Roman"/>
              </a:rPr>
              <a:t>teie,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60850" y="2322515"/>
            <a:ext cx="1873885" cy="54419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800" spc="-30" i="1">
                <a:solidFill>
                  <a:srgbClr val="2A282A"/>
                </a:solidFill>
                <a:latin typeface="Arial"/>
                <a:cs typeface="Arial"/>
              </a:rPr>
              <a:t>ene,</a:t>
            </a:r>
            <a:r>
              <a:rPr dirty="0" sz="1200" spc="-30">
                <a:solidFill>
                  <a:srgbClr val="2A282A"/>
                </a:solidFill>
                <a:latin typeface="Times New Roman"/>
                <a:cs typeface="Times New Roman"/>
              </a:rPr>
              <a:t>t6ftich,</a:t>
            </a:r>
            <a:r>
              <a:rPr dirty="0" sz="1200" spc="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750" spc="-55" i="1">
                <a:solidFill>
                  <a:srgbClr val="2A282A"/>
                </a:solidFill>
                <a:latin typeface="Arial"/>
                <a:cs typeface="Arial"/>
              </a:rPr>
              <a:t>nte\€1</a:t>
            </a:r>
            <a:r>
              <a:rPr dirty="0" sz="1000" spc="-55" i="1">
                <a:solidFill>
                  <a:srgbClr val="2A282A"/>
                </a:solidFill>
                <a:latin typeface="Arial"/>
                <a:cs typeface="Arial"/>
              </a:rPr>
              <a:t>tfum,</a:t>
            </a:r>
            <a:r>
              <a:rPr dirty="0" sz="1400" spc="-55" i="1">
                <a:solidFill>
                  <a:srgbClr val="181818"/>
                </a:solidFill>
                <a:latin typeface="Arial"/>
                <a:cs typeface="Arial"/>
              </a:rPr>
              <a:t>ruug,</a:t>
            </a:r>
            <a:r>
              <a:rPr dirty="0" sz="1150" spc="-55" i="1">
                <a:solidFill>
                  <a:srgbClr val="2A282A"/>
                </a:solidFill>
                <a:latin typeface="Arial"/>
                <a:cs typeface="Arial"/>
              </a:rPr>
              <a:t>etftev,</a:t>
            </a:r>
            <a:endParaRPr sz="1150">
              <a:latin typeface="Arial"/>
              <a:cs typeface="Arial"/>
            </a:endParaRPr>
          </a:p>
          <a:p>
            <a:pPr marL="519430">
              <a:lnSpc>
                <a:spcPct val="100000"/>
              </a:lnSpc>
              <a:spcBef>
                <a:spcPts val="445"/>
              </a:spcBef>
            </a:pPr>
            <a:r>
              <a:rPr dirty="0" sz="1200" spc="-175">
                <a:solidFill>
                  <a:srgbClr val="3D3B3D"/>
                </a:solidFill>
                <a:latin typeface="Times New Roman"/>
                <a:cs typeface="Times New Roman"/>
              </a:rPr>
              <a:t>00</a:t>
            </a:r>
            <a:r>
              <a:rPr dirty="0" sz="1200" spc="-175">
                <a:solidFill>
                  <a:srgbClr val="777577"/>
                </a:solidFill>
                <a:latin typeface="Times New Roman"/>
                <a:cs typeface="Times New Roman"/>
              </a:rPr>
              <a:t>· </a:t>
            </a:r>
            <a:r>
              <a:rPr dirty="0" sz="1100" spc="370" i="1">
                <a:solidFill>
                  <a:srgbClr val="2A282A"/>
                </a:solidFill>
                <a:latin typeface="Times New Roman"/>
                <a:cs typeface="Times New Roman"/>
              </a:rPr>
              <a:t>human,</a:t>
            </a:r>
            <a:r>
              <a:rPr dirty="0" sz="1100" spc="175" i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00" spc="280" i="1">
                <a:solidFill>
                  <a:srgbClr val="2A282A"/>
                </a:solidFill>
                <a:latin typeface="Times New Roman"/>
                <a:cs typeface="Times New Roman"/>
              </a:rPr>
              <a:t>-"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6389" y="3000740"/>
            <a:ext cx="109982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30" b="1">
                <a:solidFill>
                  <a:srgbClr val="181818"/>
                </a:solidFill>
                <a:latin typeface="Arial"/>
                <a:cs typeface="Arial"/>
              </a:rPr>
              <a:t>Herbert</a:t>
            </a:r>
            <a:r>
              <a:rPr dirty="0" sz="1050" spc="-10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181818"/>
                </a:solidFill>
                <a:latin typeface="Arial"/>
                <a:cs typeface="Arial"/>
              </a:rPr>
              <a:t>Spencer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6171" y="3865793"/>
            <a:ext cx="1417955" cy="5588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355"/>
              </a:spcBef>
            </a:pPr>
            <a:r>
              <a:rPr dirty="0" sz="1200" spc="-20" b="1">
                <a:solidFill>
                  <a:srgbClr val="181818"/>
                </a:solidFill>
                <a:latin typeface="Arial"/>
                <a:cs typeface="Arial"/>
              </a:rPr>
              <a:t>James</a:t>
            </a:r>
            <a:r>
              <a:rPr dirty="0" sz="1200" spc="-18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2A282A"/>
                </a:solidFill>
                <a:latin typeface="Arial"/>
                <a:cs typeface="Arial"/>
              </a:rPr>
              <a:t>Citro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1299"/>
              </a:lnSpc>
              <a:spcBef>
                <a:spcPts val="195"/>
              </a:spcBef>
            </a:pPr>
            <a:r>
              <a:rPr dirty="0" sz="950" spc="-60">
                <a:solidFill>
                  <a:srgbClr val="3D3B3D"/>
                </a:solidFill>
                <a:latin typeface="Arial"/>
                <a:cs typeface="Arial"/>
              </a:rPr>
              <a:t>V</a:t>
            </a:r>
            <a:r>
              <a:rPr dirty="0" sz="950" spc="-60">
                <a:solidFill>
                  <a:srgbClr val="777577"/>
                </a:solidFill>
                <a:latin typeface="Arial"/>
                <a:cs typeface="Arial"/>
              </a:rPr>
              <a:t>ice 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Pres</a:t>
            </a:r>
            <a:r>
              <a:rPr dirty="0" sz="950" spc="-20">
                <a:solidFill>
                  <a:srgbClr val="2A282A"/>
                </a:solidFill>
                <a:latin typeface="Arial"/>
                <a:cs typeface="Arial"/>
              </a:rPr>
              <a:t>i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de</a:t>
            </a:r>
            <a:r>
              <a:rPr dirty="0" sz="950" spc="-20">
                <a:solidFill>
                  <a:srgbClr val="2A282A"/>
                </a:solidFill>
                <a:latin typeface="Arial"/>
                <a:cs typeface="Arial"/>
              </a:rPr>
              <a:t>nt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/In</a:t>
            </a:r>
            <a:r>
              <a:rPr dirty="0" sz="950" spc="-20">
                <a:solidFill>
                  <a:srgbClr val="2A282A"/>
                </a:solidFill>
                <a:latin typeface="Arial"/>
                <a:cs typeface="Arial"/>
              </a:rPr>
              <a:t>v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estments  </a:t>
            </a:r>
            <a:r>
              <a:rPr dirty="0" sz="950" spc="-55">
                <a:solidFill>
                  <a:srgbClr val="4F4D4F"/>
                </a:solidFill>
                <a:latin typeface="Arial"/>
                <a:cs typeface="Arial"/>
              </a:rPr>
              <a:t>B</a:t>
            </a:r>
            <a:r>
              <a:rPr dirty="0" sz="950" spc="-55">
                <a:solidFill>
                  <a:srgbClr val="2A282A"/>
                </a:solidFill>
                <a:latin typeface="Arial"/>
                <a:cs typeface="Arial"/>
              </a:rPr>
              <a:t>r</a:t>
            </a:r>
            <a:r>
              <a:rPr dirty="0" sz="950" spc="-55">
                <a:solidFill>
                  <a:srgbClr val="4F4D4F"/>
                </a:solidFill>
                <a:latin typeface="Arial"/>
                <a:cs typeface="Arial"/>
              </a:rPr>
              <a:t>anc</a:t>
            </a:r>
            <a:r>
              <a:rPr dirty="0" sz="950" spc="-55">
                <a:solidFill>
                  <a:srgbClr val="2A282A"/>
                </a:solidFill>
                <a:latin typeface="Arial"/>
                <a:cs typeface="Arial"/>
              </a:rPr>
              <a:t>h</a:t>
            </a:r>
            <a:r>
              <a:rPr dirty="0" sz="950" spc="-90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950" spc="-55">
                <a:solidFill>
                  <a:srgbClr val="3D3B3D"/>
                </a:solidFill>
                <a:latin typeface="Arial"/>
                <a:cs typeface="Arial"/>
              </a:rPr>
              <a:t>Manager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97773" y="3864186"/>
            <a:ext cx="1764030" cy="426084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73380">
              <a:lnSpc>
                <a:spcPct val="100000"/>
              </a:lnSpc>
              <a:spcBef>
                <a:spcPts val="420"/>
              </a:spcBef>
            </a:pPr>
            <a:r>
              <a:rPr dirty="0" sz="1200" b="1">
                <a:solidFill>
                  <a:srgbClr val="2A282A"/>
                </a:solidFill>
                <a:latin typeface="Arial"/>
                <a:cs typeface="Arial"/>
              </a:rPr>
              <a:t>Eric</a:t>
            </a:r>
            <a:r>
              <a:rPr dirty="0" sz="1200" spc="-50" b="1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81818"/>
                </a:solidFill>
                <a:latin typeface="Arial"/>
                <a:cs typeface="Arial"/>
              </a:rPr>
              <a:t>Conover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50" spc="-40">
                <a:solidFill>
                  <a:srgbClr val="646264"/>
                </a:solidFill>
                <a:latin typeface="Arial"/>
                <a:cs typeface="Arial"/>
              </a:rPr>
              <a:t>Se</a:t>
            </a:r>
            <a:r>
              <a:rPr dirty="0" sz="950" spc="-40">
                <a:solidFill>
                  <a:srgbClr val="3D3B3D"/>
                </a:solidFill>
                <a:latin typeface="Arial"/>
                <a:cs typeface="Arial"/>
              </a:rPr>
              <a:t>ni</a:t>
            </a:r>
            <a:r>
              <a:rPr dirty="0" sz="950" spc="-40">
                <a:solidFill>
                  <a:srgbClr val="646264"/>
                </a:solidFill>
                <a:latin typeface="Arial"/>
                <a:cs typeface="Arial"/>
              </a:rPr>
              <a:t>or</a:t>
            </a:r>
            <a:r>
              <a:rPr dirty="0" sz="950" spc="-204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4F4D4F"/>
                </a:solidFill>
                <a:latin typeface="Arial"/>
                <a:cs typeface="Arial"/>
              </a:rPr>
              <a:t>V</a:t>
            </a:r>
            <a:r>
              <a:rPr dirty="0" sz="950" spc="-1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-10">
                <a:solidFill>
                  <a:srgbClr val="777577"/>
                </a:solidFill>
                <a:latin typeface="Arial"/>
                <a:cs typeface="Arial"/>
              </a:rPr>
              <a:t>ceP</a:t>
            </a:r>
            <a:r>
              <a:rPr dirty="0" sz="950" spc="-10">
                <a:solidFill>
                  <a:srgbClr val="4F4D4F"/>
                </a:solidFill>
                <a:latin typeface="Arial"/>
                <a:cs typeface="Arial"/>
              </a:rPr>
              <a:t>re</a:t>
            </a:r>
            <a:r>
              <a:rPr dirty="0" sz="950" spc="-10">
                <a:solidFill>
                  <a:srgbClr val="777577"/>
                </a:solidFill>
                <a:latin typeface="Arial"/>
                <a:cs typeface="Arial"/>
              </a:rPr>
              <a:t>s</a:t>
            </a:r>
            <a:r>
              <a:rPr dirty="0" sz="950" spc="-10">
                <a:solidFill>
                  <a:srgbClr val="4F4D4F"/>
                </a:solidFill>
                <a:latin typeface="Arial"/>
                <a:cs typeface="Arial"/>
              </a:rPr>
              <a:t>ident/I</a:t>
            </a:r>
            <a:r>
              <a:rPr dirty="0" sz="950" spc="-1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-10">
                <a:solidFill>
                  <a:srgbClr val="4F4D4F"/>
                </a:solidFill>
                <a:latin typeface="Arial"/>
                <a:cs typeface="Arial"/>
              </a:rPr>
              <a:t>vestments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2447" y="4484283"/>
            <a:ext cx="1894205" cy="4540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540"/>
              </a:spcBef>
            </a:pPr>
            <a:r>
              <a:rPr dirty="0" sz="1200" spc="50" b="1">
                <a:solidFill>
                  <a:srgbClr val="181818"/>
                </a:solidFill>
                <a:latin typeface="Arial"/>
                <a:cs typeface="Arial"/>
              </a:rPr>
              <a:t>Greg </a:t>
            </a:r>
            <a:r>
              <a:rPr dirty="0" sz="1200" spc="20" b="1">
                <a:solidFill>
                  <a:srgbClr val="181818"/>
                </a:solidFill>
                <a:latin typeface="Arial"/>
                <a:cs typeface="Arial"/>
              </a:rPr>
              <a:t>Feldberg,</a:t>
            </a:r>
            <a:r>
              <a:rPr dirty="0" sz="1200" spc="-25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181818"/>
                </a:solidFill>
                <a:latin typeface="Arial"/>
                <a:cs typeface="Arial"/>
              </a:rPr>
              <a:t>AAMS®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950" spc="-50">
                <a:solidFill>
                  <a:srgbClr val="3D3B3D"/>
                </a:solidFill>
                <a:latin typeface="Arial"/>
                <a:cs typeface="Arial"/>
              </a:rPr>
              <a:t>Associate</a:t>
            </a:r>
            <a:r>
              <a:rPr dirty="0" sz="950" spc="-110">
                <a:solidFill>
                  <a:srgbClr val="3D3B3D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2A282A"/>
                </a:solidFill>
                <a:latin typeface="Arial"/>
                <a:cs typeface="Arial"/>
              </a:rPr>
              <a:t>Vi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ce</a:t>
            </a:r>
            <a:r>
              <a:rPr dirty="0" sz="950" spc="-20">
                <a:solidFill>
                  <a:srgbClr val="3D3B3D"/>
                </a:solidFill>
                <a:latin typeface="Arial"/>
                <a:cs typeface="Arial"/>
              </a:rPr>
              <a:t>President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950" spc="-20">
                <a:solidFill>
                  <a:srgbClr val="3D3B3D"/>
                </a:solidFill>
                <a:latin typeface="Arial"/>
                <a:cs typeface="Arial"/>
              </a:rPr>
              <a:t>/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ves</a:t>
            </a:r>
            <a:r>
              <a:rPr dirty="0" sz="950" spc="-20">
                <a:solidFill>
                  <a:srgbClr val="777577"/>
                </a:solidFill>
                <a:latin typeface="Arial"/>
                <a:cs typeface="Arial"/>
              </a:rPr>
              <a:t>t</a:t>
            </a:r>
            <a:r>
              <a:rPr dirty="0" sz="950" spc="-20">
                <a:solidFill>
                  <a:srgbClr val="4F4D4F"/>
                </a:solidFill>
                <a:latin typeface="Arial"/>
                <a:cs typeface="Arial"/>
              </a:rPr>
              <a:t>ments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17966" y="4484283"/>
            <a:ext cx="1863089" cy="4540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R="6350">
              <a:lnSpc>
                <a:spcPct val="100000"/>
              </a:lnSpc>
              <a:spcBef>
                <a:spcPts val="540"/>
              </a:spcBef>
            </a:pPr>
            <a:r>
              <a:rPr dirty="0" sz="1200" spc="15" b="1">
                <a:solidFill>
                  <a:srgbClr val="2A282A"/>
                </a:solidFill>
                <a:latin typeface="Arial"/>
                <a:cs typeface="Arial"/>
              </a:rPr>
              <a:t>David </a:t>
            </a:r>
            <a:r>
              <a:rPr dirty="0" sz="1200" spc="55" b="1">
                <a:solidFill>
                  <a:srgbClr val="181818"/>
                </a:solidFill>
                <a:latin typeface="Arial"/>
                <a:cs typeface="Arial"/>
              </a:rPr>
              <a:t>Oakley,</a:t>
            </a:r>
            <a:r>
              <a:rPr dirty="0" sz="1200" spc="-22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181818"/>
                </a:solidFill>
                <a:latin typeface="Arial"/>
                <a:cs typeface="Arial"/>
              </a:rPr>
              <a:t>AAMS®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950" spc="-45">
                <a:solidFill>
                  <a:srgbClr val="4F4D4F"/>
                </a:solidFill>
                <a:latin typeface="Arial"/>
                <a:cs typeface="Arial"/>
              </a:rPr>
              <a:t>A</a:t>
            </a:r>
            <a:r>
              <a:rPr dirty="0" sz="950" spc="-45">
                <a:solidFill>
                  <a:srgbClr val="777577"/>
                </a:solidFill>
                <a:latin typeface="Arial"/>
                <a:cs typeface="Arial"/>
              </a:rPr>
              <a:t>ssoc</a:t>
            </a:r>
            <a:r>
              <a:rPr dirty="0" sz="950" spc="-45">
                <a:solidFill>
                  <a:srgbClr val="4F4D4F"/>
                </a:solidFill>
                <a:latin typeface="Arial"/>
                <a:cs typeface="Arial"/>
              </a:rPr>
              <a:t>i</a:t>
            </a:r>
            <a:r>
              <a:rPr dirty="0" sz="950" spc="-45">
                <a:solidFill>
                  <a:srgbClr val="777577"/>
                </a:solidFill>
                <a:latin typeface="Arial"/>
                <a:cs typeface="Arial"/>
              </a:rPr>
              <a:t>a</a:t>
            </a:r>
            <a:r>
              <a:rPr dirty="0" sz="950" spc="-45">
                <a:solidFill>
                  <a:srgbClr val="3D3B3D"/>
                </a:solidFill>
                <a:latin typeface="Arial"/>
                <a:cs typeface="Arial"/>
              </a:rPr>
              <a:t>t</a:t>
            </a:r>
            <a:r>
              <a:rPr dirty="0" sz="950" spc="-45">
                <a:solidFill>
                  <a:srgbClr val="777577"/>
                </a:solidFill>
                <a:latin typeface="Arial"/>
                <a:cs typeface="Arial"/>
              </a:rPr>
              <a:t>e</a:t>
            </a:r>
            <a:r>
              <a:rPr dirty="0" sz="950" spc="-150">
                <a:solidFill>
                  <a:srgbClr val="777577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4F4D4F"/>
                </a:solidFill>
                <a:latin typeface="Arial"/>
                <a:cs typeface="Arial"/>
              </a:rPr>
              <a:t>Vi</a:t>
            </a:r>
            <a:r>
              <a:rPr dirty="0" sz="950" spc="-30">
                <a:solidFill>
                  <a:srgbClr val="777577"/>
                </a:solidFill>
                <a:latin typeface="Arial"/>
                <a:cs typeface="Arial"/>
              </a:rPr>
              <a:t>ce</a:t>
            </a:r>
            <a:r>
              <a:rPr dirty="0" sz="950" spc="-30">
                <a:solidFill>
                  <a:srgbClr val="646264"/>
                </a:solidFill>
                <a:latin typeface="Arial"/>
                <a:cs typeface="Arial"/>
              </a:rPr>
              <a:t>Pres</a:t>
            </a:r>
            <a:r>
              <a:rPr dirty="0" sz="950" spc="-30">
                <a:solidFill>
                  <a:srgbClr val="3D3B3D"/>
                </a:solidFill>
                <a:latin typeface="Arial"/>
                <a:cs typeface="Arial"/>
              </a:rPr>
              <a:t>id</a:t>
            </a:r>
            <a:r>
              <a:rPr dirty="0" sz="950" spc="-30">
                <a:solidFill>
                  <a:srgbClr val="777577"/>
                </a:solidFill>
                <a:latin typeface="Arial"/>
                <a:cs typeface="Arial"/>
              </a:rPr>
              <a:t>e</a:t>
            </a:r>
            <a:r>
              <a:rPr dirty="0" sz="950" spc="-30">
                <a:solidFill>
                  <a:srgbClr val="3D3B3D"/>
                </a:solidFill>
                <a:latin typeface="Arial"/>
                <a:cs typeface="Arial"/>
              </a:rPr>
              <a:t>n</a:t>
            </a:r>
            <a:r>
              <a:rPr dirty="0" sz="950" spc="-30">
                <a:solidFill>
                  <a:srgbClr val="646264"/>
                </a:solidFill>
                <a:latin typeface="Arial"/>
                <a:cs typeface="Arial"/>
              </a:rPr>
              <a:t>t</a:t>
            </a:r>
            <a:r>
              <a:rPr dirty="0" sz="950" spc="-30">
                <a:solidFill>
                  <a:srgbClr val="3D3B3D"/>
                </a:solidFill>
                <a:latin typeface="Arial"/>
                <a:cs typeface="Arial"/>
              </a:rPr>
              <a:t>/</a:t>
            </a:r>
            <a:r>
              <a:rPr dirty="0" sz="950" spc="-30">
                <a:solidFill>
                  <a:srgbClr val="646264"/>
                </a:solidFill>
                <a:latin typeface="Arial"/>
                <a:cs typeface="Arial"/>
              </a:rPr>
              <a:t>Inves</a:t>
            </a:r>
            <a:r>
              <a:rPr dirty="0" sz="950" spc="-30">
                <a:solidFill>
                  <a:srgbClr val="3D3B3D"/>
                </a:solidFill>
                <a:latin typeface="Arial"/>
                <a:cs typeface="Arial"/>
              </a:rPr>
              <a:t>tm</a:t>
            </a:r>
            <a:r>
              <a:rPr dirty="0" sz="950" spc="-30">
                <a:solidFill>
                  <a:srgbClr val="646264"/>
                </a:solidFill>
                <a:latin typeface="Arial"/>
                <a:cs typeface="Arial"/>
              </a:rPr>
              <a:t>en</a:t>
            </a:r>
            <a:r>
              <a:rPr dirty="0" sz="950" spc="-30">
                <a:solidFill>
                  <a:srgbClr val="2A282A"/>
                </a:solidFill>
                <a:latin typeface="Arial"/>
                <a:cs typeface="Arial"/>
              </a:rPr>
              <a:t>t</a:t>
            </a:r>
            <a:r>
              <a:rPr dirty="0" sz="950" spc="-30">
                <a:solidFill>
                  <a:srgbClr val="4F4D4F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1678" y="5054204"/>
            <a:ext cx="1443355" cy="44005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 marR="38100">
              <a:lnSpc>
                <a:spcPct val="100000"/>
              </a:lnSpc>
              <a:spcBef>
                <a:spcPts val="480"/>
              </a:spcBef>
            </a:pPr>
            <a:r>
              <a:rPr dirty="0" sz="1200" spc="25" b="1">
                <a:solidFill>
                  <a:srgbClr val="181818"/>
                </a:solidFill>
                <a:latin typeface="Arial"/>
                <a:cs typeface="Arial"/>
              </a:rPr>
              <a:t>Robert</a:t>
            </a:r>
            <a:r>
              <a:rPr dirty="0" sz="1200" spc="-5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181818"/>
                </a:solidFill>
                <a:latin typeface="Arial"/>
                <a:cs typeface="Arial"/>
              </a:rPr>
              <a:t>Zahn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950" spc="-10" i="1">
                <a:solidFill>
                  <a:srgbClr val="2A282A"/>
                </a:solidFill>
                <a:latin typeface="Arial"/>
                <a:cs typeface="Arial"/>
              </a:rPr>
              <a:t>Vi</a:t>
            </a:r>
            <a:r>
              <a:rPr dirty="0" sz="950" spc="-10" i="1">
                <a:solidFill>
                  <a:srgbClr val="4F4D4F"/>
                </a:solidFill>
                <a:latin typeface="Arial"/>
                <a:cs typeface="Arial"/>
              </a:rPr>
              <a:t>ce</a:t>
            </a:r>
            <a:r>
              <a:rPr dirty="0" sz="950" spc="-204" i="1">
                <a:solidFill>
                  <a:srgbClr val="4F4D4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3D3B3D"/>
                </a:solidFill>
                <a:latin typeface="Arial"/>
                <a:cs typeface="Arial"/>
              </a:rPr>
              <a:t>President/</a:t>
            </a:r>
            <a:r>
              <a:rPr dirty="0" sz="950" spc="-10">
                <a:solidFill>
                  <a:srgbClr val="181818"/>
                </a:solidFill>
                <a:latin typeface="Arial"/>
                <a:cs typeface="Arial"/>
              </a:rPr>
              <a:t>In</a:t>
            </a:r>
            <a:r>
              <a:rPr dirty="0" sz="950" spc="-10">
                <a:solidFill>
                  <a:srgbClr val="3D3B3D"/>
                </a:solidFill>
                <a:latin typeface="Arial"/>
                <a:cs typeface="Arial"/>
              </a:rPr>
              <a:t>vestments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61066" y="5054204"/>
            <a:ext cx="1160145" cy="44005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1200" spc="15" b="1">
                <a:solidFill>
                  <a:srgbClr val="181818"/>
                </a:solidFill>
                <a:latin typeface="Arial"/>
                <a:cs typeface="Arial"/>
              </a:rPr>
              <a:t>Richard</a:t>
            </a:r>
            <a:r>
              <a:rPr dirty="0" sz="1200" spc="-10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181818"/>
                </a:solidFill>
                <a:latin typeface="Arial"/>
                <a:cs typeface="Arial"/>
              </a:rPr>
              <a:t>Lavery</a:t>
            </a:r>
            <a:endParaRPr sz="1200">
              <a:latin typeface="Arial"/>
              <a:cs typeface="Arial"/>
            </a:endParaRPr>
          </a:p>
          <a:p>
            <a:pPr algn="ctr" marL="10160">
              <a:lnSpc>
                <a:spcPct val="100000"/>
              </a:lnSpc>
              <a:spcBef>
                <a:spcPts val="300"/>
              </a:spcBef>
            </a:pPr>
            <a:r>
              <a:rPr dirty="0" sz="950" spc="-45">
                <a:solidFill>
                  <a:srgbClr val="777577"/>
                </a:solidFill>
                <a:latin typeface="Arial"/>
                <a:cs typeface="Arial"/>
              </a:rPr>
              <a:t>F</a:t>
            </a:r>
            <a:r>
              <a:rPr dirty="0" sz="950" spc="-45">
                <a:solidFill>
                  <a:srgbClr val="181818"/>
                </a:solidFill>
                <a:latin typeface="Arial"/>
                <a:cs typeface="Arial"/>
              </a:rPr>
              <a:t>in</a:t>
            </a:r>
            <a:r>
              <a:rPr dirty="0" sz="950" spc="-45">
                <a:solidFill>
                  <a:srgbClr val="646264"/>
                </a:solidFill>
                <a:latin typeface="Arial"/>
                <a:cs typeface="Arial"/>
              </a:rPr>
              <a:t>ancia</a:t>
            </a:r>
            <a:r>
              <a:rPr dirty="0" sz="950" spc="-4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950" spc="-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35">
                <a:solidFill>
                  <a:srgbClr val="4F4D4F"/>
                </a:solidFill>
                <a:latin typeface="Arial"/>
                <a:cs typeface="Arial"/>
              </a:rPr>
              <a:t>Advi</a:t>
            </a:r>
            <a:r>
              <a:rPr dirty="0" sz="950" spc="-35">
                <a:solidFill>
                  <a:srgbClr val="777577"/>
                </a:solidFill>
                <a:latin typeface="Arial"/>
                <a:cs typeface="Arial"/>
              </a:rPr>
              <a:t>s</a:t>
            </a:r>
            <a:r>
              <a:rPr dirty="0" sz="950" spc="-35">
                <a:solidFill>
                  <a:srgbClr val="4F4D4F"/>
                </a:solidFill>
                <a:latin typeface="Arial"/>
                <a:cs typeface="Arial"/>
              </a:rPr>
              <a:t>or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77788" y="6869961"/>
            <a:ext cx="14179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5" b="1">
                <a:solidFill>
                  <a:srgbClr val="181818"/>
                </a:solidFill>
                <a:latin typeface="Times New Roman"/>
                <a:cs typeface="Times New Roman"/>
              </a:rPr>
              <a:t>State Street</a:t>
            </a:r>
            <a:r>
              <a:rPr dirty="0" sz="850" spc="-110" b="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850" spc="220" b="1">
                <a:solidFill>
                  <a:srgbClr val="181818"/>
                </a:solidFill>
                <a:latin typeface="Times New Roman"/>
                <a:cs typeface="Times New Roman"/>
              </a:rPr>
              <a:t>Bank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9820" y="5626646"/>
            <a:ext cx="2876550" cy="1392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1100" spc="5" b="1">
                <a:solidFill>
                  <a:srgbClr val="181818"/>
                </a:solidFill>
                <a:latin typeface="Arial"/>
                <a:cs typeface="Arial"/>
              </a:rPr>
              <a:t>(211)</a:t>
            </a:r>
            <a:r>
              <a:rPr dirty="0" sz="1100" spc="-12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181818"/>
                </a:solidFill>
                <a:latin typeface="Arial"/>
                <a:cs typeface="Arial"/>
              </a:rPr>
              <a:t>22s-oo</a:t>
            </a:r>
            <a:r>
              <a:rPr dirty="0" sz="1100" spc="-17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3D3B3D"/>
                </a:solidFill>
                <a:latin typeface="Arial"/>
                <a:cs typeface="Arial"/>
              </a:rPr>
              <a:t>s</a:t>
            </a:r>
            <a:r>
              <a:rPr dirty="0" sz="1100" spc="-10" b="1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dirty="0" sz="1100" spc="-5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400" spc="20" b="1">
                <a:solidFill>
                  <a:srgbClr val="2A282A"/>
                </a:solidFill>
                <a:latin typeface="Arial"/>
                <a:cs typeface="Arial"/>
              </a:rPr>
              <a:t>I</a:t>
            </a:r>
            <a:r>
              <a:rPr dirty="0" sz="1400" spc="-235" b="1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1100" spc="75" b="1">
                <a:solidFill>
                  <a:srgbClr val="181818"/>
                </a:solidFill>
                <a:latin typeface="Arial"/>
                <a:cs typeface="Arial"/>
              </a:rPr>
              <a:t>(866)</a:t>
            </a:r>
            <a:r>
              <a:rPr dirty="0" sz="1100" spc="-11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00" spc="35" b="1">
                <a:solidFill>
                  <a:srgbClr val="181818"/>
                </a:solidFill>
                <a:latin typeface="Arial"/>
                <a:cs typeface="Arial"/>
              </a:rPr>
              <a:t>498-6781</a:t>
            </a:r>
            <a:endParaRPr sz="1100">
              <a:latin typeface="Arial"/>
              <a:cs typeface="Arial"/>
            </a:endParaRPr>
          </a:p>
          <a:p>
            <a:pPr algn="ctr" marL="780415" marR="785495" indent="18415">
              <a:lnSpc>
                <a:spcPts val="1350"/>
              </a:lnSpc>
              <a:spcBef>
                <a:spcPts val="35"/>
              </a:spcBef>
            </a:pPr>
            <a:r>
              <a:rPr dirty="0" sz="1100" spc="20">
                <a:solidFill>
                  <a:srgbClr val="4F4D4F"/>
                </a:solidFill>
                <a:latin typeface="Arial"/>
                <a:cs typeface="Arial"/>
              </a:rPr>
              <a:t>3825 </a:t>
            </a:r>
            <a:r>
              <a:rPr dirty="0" sz="1100" spc="-20">
                <a:solidFill>
                  <a:srgbClr val="3D3B3D"/>
                </a:solidFill>
                <a:latin typeface="Arial"/>
                <a:cs typeface="Arial"/>
              </a:rPr>
              <a:t>Main</a:t>
            </a:r>
            <a:r>
              <a:rPr dirty="0" sz="1100" spc="-20">
                <a:solidFill>
                  <a:srgbClr val="646264"/>
                </a:solidFill>
                <a:latin typeface="Arial"/>
                <a:cs typeface="Arial"/>
              </a:rPr>
              <a:t>e </a:t>
            </a:r>
            <a:r>
              <a:rPr dirty="0" sz="1100" spc="-30">
                <a:solidFill>
                  <a:srgbClr val="777577"/>
                </a:solidFill>
                <a:latin typeface="Arial"/>
                <a:cs typeface="Arial"/>
              </a:rPr>
              <a:t>St</a:t>
            </a:r>
            <a:r>
              <a:rPr dirty="0" sz="1100" spc="-30">
                <a:solidFill>
                  <a:srgbClr val="3D3B3D"/>
                </a:solidFill>
                <a:latin typeface="Arial"/>
                <a:cs typeface="Arial"/>
              </a:rPr>
              <a:t>r</a:t>
            </a:r>
            <a:r>
              <a:rPr dirty="0" sz="1100" spc="-30">
                <a:solidFill>
                  <a:srgbClr val="777577"/>
                </a:solidFill>
                <a:latin typeface="Arial"/>
                <a:cs typeface="Arial"/>
              </a:rPr>
              <a:t>ee</a:t>
            </a:r>
            <a:r>
              <a:rPr dirty="0" sz="1100" spc="-30">
                <a:solidFill>
                  <a:srgbClr val="4F4D4F"/>
                </a:solidFill>
                <a:latin typeface="Arial"/>
                <a:cs typeface="Arial"/>
              </a:rPr>
              <a:t>t  </a:t>
            </a:r>
            <a:r>
              <a:rPr dirty="0" sz="1100" spc="-30">
                <a:solidFill>
                  <a:srgbClr val="3D3B3D"/>
                </a:solidFill>
                <a:latin typeface="Arial"/>
                <a:cs typeface="Arial"/>
              </a:rPr>
              <a:t>Qu</a:t>
            </a:r>
            <a:r>
              <a:rPr dirty="0" sz="1100" spc="-30">
                <a:solidFill>
                  <a:srgbClr val="181818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3D3B3D"/>
                </a:solidFill>
                <a:latin typeface="Arial"/>
                <a:cs typeface="Arial"/>
              </a:rPr>
              <a:t>cy, </a:t>
            </a:r>
            <a:r>
              <a:rPr dirty="0" sz="1100" spc="-5">
                <a:solidFill>
                  <a:srgbClr val="181818"/>
                </a:solidFill>
                <a:latin typeface="Arial"/>
                <a:cs typeface="Arial"/>
              </a:rPr>
              <a:t>Illi</a:t>
            </a:r>
            <a:r>
              <a:rPr dirty="0" sz="1100" spc="-5">
                <a:solidFill>
                  <a:srgbClr val="4F4D4F"/>
                </a:solidFill>
                <a:latin typeface="Arial"/>
                <a:cs typeface="Arial"/>
              </a:rPr>
              <a:t>no</a:t>
            </a:r>
            <a:r>
              <a:rPr dirty="0" sz="1100" spc="-5">
                <a:solidFill>
                  <a:srgbClr val="2A282A"/>
                </a:solidFill>
                <a:latin typeface="Arial"/>
                <a:cs typeface="Arial"/>
              </a:rPr>
              <a:t>i</a:t>
            </a:r>
            <a:r>
              <a:rPr dirty="0" sz="1100" spc="-5">
                <a:solidFill>
                  <a:srgbClr val="777577"/>
                </a:solidFill>
                <a:latin typeface="Arial"/>
                <a:cs typeface="Arial"/>
              </a:rPr>
              <a:t>s</a:t>
            </a:r>
            <a:r>
              <a:rPr dirty="0" sz="1100" spc="-215">
                <a:solidFill>
                  <a:srgbClr val="777577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646264"/>
                </a:solidFill>
                <a:latin typeface="Arial"/>
                <a:cs typeface="Arial"/>
              </a:rPr>
              <a:t>62305</a:t>
            </a:r>
            <a:endParaRPr sz="1100">
              <a:latin typeface="Arial"/>
              <a:cs typeface="Arial"/>
            </a:endParaRPr>
          </a:p>
          <a:p>
            <a:pPr algn="ctr" marR="45720">
              <a:lnSpc>
                <a:spcPct val="100000"/>
              </a:lnSpc>
              <a:spcBef>
                <a:spcPts val="605"/>
              </a:spcBef>
            </a:pPr>
            <a:r>
              <a:rPr dirty="0" sz="3650" spc="-500" b="1">
                <a:solidFill>
                  <a:srgbClr val="181818"/>
                </a:solidFill>
                <a:latin typeface="Times New Roman"/>
                <a:cs typeface="Times New Roman"/>
              </a:rPr>
              <a:t>STIFEL</a:t>
            </a:r>
            <a:endParaRPr sz="3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700" spc="-40">
                <a:solidFill>
                  <a:srgbClr val="646264"/>
                </a:solidFill>
                <a:latin typeface="Arial"/>
                <a:cs typeface="Arial"/>
              </a:rPr>
              <a:t>S</a:t>
            </a:r>
            <a:r>
              <a:rPr dirty="0" sz="700" spc="-40">
                <a:solidFill>
                  <a:srgbClr val="181818"/>
                </a:solidFill>
                <a:latin typeface="Arial"/>
                <a:cs typeface="Arial"/>
              </a:rPr>
              <a:t>li </a:t>
            </a:r>
            <a:r>
              <a:rPr dirty="0" sz="700" spc="-35">
                <a:solidFill>
                  <a:srgbClr val="646264"/>
                </a:solidFill>
                <a:latin typeface="Arial"/>
                <a:cs typeface="Arial"/>
              </a:rPr>
              <a:t>fe</a:t>
            </a:r>
            <a:r>
              <a:rPr dirty="0" sz="700" spc="-35">
                <a:solidFill>
                  <a:srgbClr val="2A282A"/>
                </a:solidFill>
                <a:latin typeface="Arial"/>
                <a:cs typeface="Arial"/>
              </a:rPr>
              <a:t>l. </a:t>
            </a:r>
            <a:r>
              <a:rPr dirty="0" sz="700" spc="-20">
                <a:solidFill>
                  <a:srgbClr val="2A282A"/>
                </a:solidFill>
                <a:latin typeface="Arial"/>
                <a:cs typeface="Arial"/>
              </a:rPr>
              <a:t>Ni</a:t>
            </a:r>
            <a:r>
              <a:rPr dirty="0" sz="700" spc="-20">
                <a:solidFill>
                  <a:srgbClr val="646264"/>
                </a:solidFill>
                <a:latin typeface="Arial"/>
                <a:cs typeface="Arial"/>
              </a:rPr>
              <a:t>co</a:t>
            </a:r>
            <a:r>
              <a:rPr dirty="0" sz="700" spc="-2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700" spc="-20">
                <a:solidFill>
                  <a:srgbClr val="646264"/>
                </a:solidFill>
                <a:latin typeface="Arial"/>
                <a:cs typeface="Arial"/>
              </a:rPr>
              <a:t>a</a:t>
            </a:r>
            <a:r>
              <a:rPr dirty="0" sz="700" spc="-20">
                <a:solidFill>
                  <a:srgbClr val="3D3B3D"/>
                </a:solidFill>
                <a:latin typeface="Arial"/>
                <a:cs typeface="Arial"/>
              </a:rPr>
              <a:t>us</a:t>
            </a:r>
            <a:r>
              <a:rPr dirty="0" sz="650" spc="-20">
                <a:solidFill>
                  <a:srgbClr val="4F4D4F"/>
                </a:solidFill>
                <a:latin typeface="Arial"/>
                <a:cs typeface="Arial"/>
              </a:rPr>
              <a:t>&amp; </a:t>
            </a:r>
            <a:r>
              <a:rPr dirty="0" sz="700" spc="-60">
                <a:solidFill>
                  <a:srgbClr val="777577"/>
                </a:solidFill>
                <a:latin typeface="Arial"/>
                <a:cs typeface="Arial"/>
              </a:rPr>
              <a:t>C</a:t>
            </a:r>
            <a:r>
              <a:rPr dirty="0" sz="700" spc="-60">
                <a:solidFill>
                  <a:srgbClr val="4F4D4F"/>
                </a:solidFill>
                <a:latin typeface="Arial"/>
                <a:cs typeface="Arial"/>
              </a:rPr>
              <a:t>o</a:t>
            </a:r>
            <a:r>
              <a:rPr dirty="0" sz="700" spc="-60">
                <a:solidFill>
                  <a:srgbClr val="2A282A"/>
                </a:solidFill>
                <a:latin typeface="Arial"/>
                <a:cs typeface="Arial"/>
              </a:rPr>
              <a:t>m</a:t>
            </a:r>
            <a:r>
              <a:rPr dirty="0" sz="700" spc="-60">
                <a:solidFill>
                  <a:srgbClr val="4F4D4F"/>
                </a:solidFill>
                <a:latin typeface="Arial"/>
                <a:cs typeface="Arial"/>
              </a:rPr>
              <a:t>pan</a:t>
            </a:r>
            <a:r>
              <a:rPr dirty="0" sz="700" spc="-60">
                <a:solidFill>
                  <a:srgbClr val="2A282A"/>
                </a:solidFill>
                <a:latin typeface="Arial"/>
                <a:cs typeface="Arial"/>
              </a:rPr>
              <a:t>y</a:t>
            </a:r>
            <a:r>
              <a:rPr dirty="0" sz="700" spc="-60">
                <a:solidFill>
                  <a:srgbClr val="4F4D4F"/>
                </a:solidFill>
                <a:latin typeface="Arial"/>
                <a:cs typeface="Arial"/>
              </a:rPr>
              <a:t>, </a:t>
            </a:r>
            <a:r>
              <a:rPr dirty="0" sz="700" spc="-35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dirty="0" sz="700" spc="-35">
                <a:solidFill>
                  <a:srgbClr val="777577"/>
                </a:solidFill>
                <a:latin typeface="Arial"/>
                <a:cs typeface="Arial"/>
              </a:rPr>
              <a:t>ncorpo</a:t>
            </a:r>
            <a:r>
              <a:rPr dirty="0" sz="700" spc="-35">
                <a:solidFill>
                  <a:srgbClr val="4F4D4F"/>
                </a:solidFill>
                <a:latin typeface="Arial"/>
                <a:cs typeface="Arial"/>
              </a:rPr>
              <a:t>ral</a:t>
            </a:r>
            <a:r>
              <a:rPr dirty="0" sz="700" spc="-35">
                <a:solidFill>
                  <a:srgbClr val="777577"/>
                </a:solidFill>
                <a:latin typeface="Arial"/>
                <a:cs typeface="Arial"/>
              </a:rPr>
              <a:t>e&lt;l</a:t>
            </a:r>
            <a:r>
              <a:rPr dirty="0" sz="850" spc="-35">
                <a:solidFill>
                  <a:srgbClr val="777577"/>
                </a:solidFill>
                <a:latin typeface="Arial"/>
                <a:cs typeface="Arial"/>
              </a:rPr>
              <a:t>I </a:t>
            </a:r>
            <a:r>
              <a:rPr dirty="0" sz="700" spc="-125">
                <a:solidFill>
                  <a:srgbClr val="4F4D4F"/>
                </a:solidFill>
                <a:latin typeface="Times New Roman"/>
                <a:cs typeface="Times New Roman"/>
              </a:rPr>
              <a:t>M</a:t>
            </a:r>
            <a:r>
              <a:rPr dirty="0" sz="700" spc="-125">
                <a:solidFill>
                  <a:srgbClr val="777577"/>
                </a:solidFill>
                <a:latin typeface="Times New Roman"/>
                <a:cs typeface="Times New Roman"/>
              </a:rPr>
              <a:t>c</a:t>
            </a:r>
            <a:r>
              <a:rPr dirty="0" sz="700" spc="-125">
                <a:solidFill>
                  <a:srgbClr val="4F4D4F"/>
                </a:solidFill>
                <a:latin typeface="Times New Roman"/>
                <a:cs typeface="Times New Roman"/>
              </a:rPr>
              <a:t>1111J</a:t>
            </a:r>
            <a:r>
              <a:rPr dirty="0" sz="700" spc="-125">
                <a:solidFill>
                  <a:srgbClr val="777577"/>
                </a:solidFill>
                <a:latin typeface="Times New Roman"/>
                <a:cs typeface="Times New Roman"/>
              </a:rPr>
              <a:t>e </a:t>
            </a:r>
            <a:r>
              <a:rPr dirty="0" sz="700" spc="-40">
                <a:solidFill>
                  <a:srgbClr val="777577"/>
                </a:solidFill>
                <a:latin typeface="Times New Roman"/>
                <a:cs typeface="Times New Roman"/>
              </a:rPr>
              <a:t>1</a:t>
            </a:r>
            <a:r>
              <a:rPr dirty="0" sz="700" spc="-40">
                <a:solidFill>
                  <a:srgbClr val="8E8E8E"/>
                </a:solidFill>
                <a:latin typeface="Arial"/>
                <a:cs typeface="Arial"/>
              </a:rPr>
              <a:t>S</a:t>
            </a:r>
            <a:r>
              <a:rPr dirty="0" sz="700" spc="-40">
                <a:solidFill>
                  <a:srgbClr val="4F4D4F"/>
                </a:solidFill>
                <a:latin typeface="Arial"/>
                <a:cs typeface="Arial"/>
              </a:rPr>
              <a:t>I</a:t>
            </a:r>
            <a:r>
              <a:rPr dirty="0" sz="700" spc="-40">
                <a:solidFill>
                  <a:srgbClr val="777577"/>
                </a:solidFill>
                <a:latin typeface="Arial"/>
                <a:cs typeface="Arial"/>
              </a:rPr>
              <a:t>PC</a:t>
            </a:r>
            <a:r>
              <a:rPr dirty="0" sz="600" spc="-40">
                <a:solidFill>
                  <a:srgbClr val="777577"/>
                </a:solidFill>
                <a:latin typeface="Arial"/>
                <a:cs typeface="Arial"/>
              </a:rPr>
              <a:t>&amp; </a:t>
            </a:r>
            <a:r>
              <a:rPr dirty="0" sz="700" spc="-65">
                <a:solidFill>
                  <a:srgbClr val="4F4D4F"/>
                </a:solidFill>
                <a:latin typeface="Arial"/>
                <a:cs typeface="Arial"/>
              </a:rPr>
              <a:t>NY</a:t>
            </a:r>
            <a:r>
              <a:rPr dirty="0" sz="700" spc="-65">
                <a:solidFill>
                  <a:srgbClr val="8E8E8E"/>
                </a:solidFill>
                <a:latin typeface="Arial"/>
                <a:cs typeface="Arial"/>
              </a:rPr>
              <a:t>S</a:t>
            </a:r>
            <a:r>
              <a:rPr dirty="0" sz="700" spc="-65">
                <a:solidFill>
                  <a:srgbClr val="777577"/>
                </a:solidFill>
                <a:latin typeface="Arial"/>
                <a:cs typeface="Arial"/>
              </a:rPr>
              <a:t>E</a:t>
            </a:r>
            <a:r>
              <a:rPr dirty="0" sz="850" spc="-65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dirty="0" sz="850" spc="-1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700" spc="-35">
                <a:solidFill>
                  <a:srgbClr val="4F4D4F"/>
                </a:solidFill>
                <a:latin typeface="Arial"/>
                <a:cs typeface="Arial"/>
                <a:hlinkClick r:id="rId5"/>
              </a:rPr>
              <a:t>www</a:t>
            </a:r>
            <a:r>
              <a:rPr dirty="0" sz="700" spc="-35">
                <a:solidFill>
                  <a:srgbClr val="8E8E8E"/>
                </a:solidFill>
                <a:latin typeface="Arial"/>
                <a:cs typeface="Arial"/>
                <a:hlinkClick r:id="rId5"/>
              </a:rPr>
              <a:t>.s</a:t>
            </a:r>
            <a:r>
              <a:rPr dirty="0" sz="700" spc="-35">
                <a:solidFill>
                  <a:srgbClr val="181818"/>
                </a:solidFill>
                <a:latin typeface="Arial"/>
                <a:cs typeface="Arial"/>
                <a:hlinkClick r:id="rId5"/>
              </a:rPr>
              <a:t>li</a:t>
            </a:r>
            <a:r>
              <a:rPr dirty="0" sz="700" spc="-35">
                <a:solidFill>
                  <a:srgbClr val="777577"/>
                </a:solidFill>
                <a:latin typeface="Arial"/>
                <a:cs typeface="Arial"/>
                <a:hlinkClick r:id="rId5"/>
              </a:rPr>
              <a:t>f</a:t>
            </a:r>
            <a:r>
              <a:rPr dirty="0" sz="700" spc="-35">
                <a:solidFill>
                  <a:srgbClr val="8E8E8E"/>
                </a:solidFill>
                <a:latin typeface="Arial"/>
                <a:cs typeface="Arial"/>
                <a:hlinkClick r:id="rId5"/>
              </a:rPr>
              <a:t>e</a:t>
            </a:r>
            <a:r>
              <a:rPr dirty="0" sz="700" spc="-35">
                <a:solidFill>
                  <a:srgbClr val="4F4D4F"/>
                </a:solidFill>
                <a:latin typeface="Arial"/>
                <a:cs typeface="Arial"/>
                <a:hlinkClick r:id="rId5"/>
              </a:rPr>
              <a:t>l.</a:t>
            </a:r>
            <a:r>
              <a:rPr dirty="0" sz="700" spc="-35">
                <a:solidFill>
                  <a:srgbClr val="8E8E8E"/>
                </a:solidFill>
                <a:latin typeface="Arial"/>
                <a:cs typeface="Arial"/>
                <a:hlinkClick r:id="rId5"/>
              </a:rPr>
              <a:t>c</a:t>
            </a:r>
            <a:r>
              <a:rPr dirty="0" sz="700" spc="-35">
                <a:solidFill>
                  <a:srgbClr val="777577"/>
                </a:solidFill>
                <a:latin typeface="Arial"/>
                <a:cs typeface="Arial"/>
                <a:hlinkClick r:id="rId5"/>
              </a:rPr>
              <a:t>o</a:t>
            </a:r>
            <a:r>
              <a:rPr dirty="0" sz="700" spc="-35">
                <a:solidFill>
                  <a:srgbClr val="4F4D4F"/>
                </a:solidFill>
                <a:latin typeface="Arial"/>
                <a:cs typeface="Arial"/>
                <a:hlinkClick r:id="rId5"/>
              </a:rPr>
              <a:t>m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497" y="4992608"/>
            <a:ext cx="4057706" cy="2487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9923" y="5701473"/>
            <a:ext cx="623322" cy="397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89909" y="5890912"/>
            <a:ext cx="776097" cy="433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4430" y="7027540"/>
            <a:ext cx="0" cy="452755"/>
          </a:xfrm>
          <a:custGeom>
            <a:avLst/>
            <a:gdLst/>
            <a:ahLst/>
            <a:cxnLst/>
            <a:rect l="l" t="t" r="r" b="b"/>
            <a:pathLst>
              <a:path w="0" h="452754">
                <a:moveTo>
                  <a:pt x="0" y="0"/>
                </a:moveTo>
                <a:lnTo>
                  <a:pt x="0" y="452252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14413" y="5487592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29">
                <a:moveTo>
                  <a:pt x="0" y="0"/>
                </a:moveTo>
                <a:lnTo>
                  <a:pt x="0" y="1992200"/>
                </a:lnTo>
              </a:path>
            </a:pathLst>
          </a:custGeom>
          <a:ln w="61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31028" y="5762583"/>
            <a:ext cx="0" cy="415925"/>
          </a:xfrm>
          <a:custGeom>
            <a:avLst/>
            <a:gdLst/>
            <a:ahLst/>
            <a:cxnLst/>
            <a:rect l="l" t="t" r="r" b="b"/>
            <a:pathLst>
              <a:path w="0" h="415925">
                <a:moveTo>
                  <a:pt x="0" y="415541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23234" y="5475370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427763"/>
                </a:moveTo>
                <a:lnTo>
                  <a:pt x="0" y="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6080" y="5493703"/>
            <a:ext cx="4045585" cy="0"/>
          </a:xfrm>
          <a:custGeom>
            <a:avLst/>
            <a:gdLst/>
            <a:ahLst/>
            <a:cxnLst/>
            <a:rect l="l" t="t" r="r" b="b"/>
            <a:pathLst>
              <a:path w="4045584" h="0">
                <a:moveTo>
                  <a:pt x="0" y="0"/>
                </a:moveTo>
                <a:lnTo>
                  <a:pt x="4045487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28280" y="6544778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 h="0">
                <a:moveTo>
                  <a:pt x="0" y="0"/>
                </a:moveTo>
                <a:lnTo>
                  <a:pt x="427770" y="0"/>
                </a:lnTo>
              </a:path>
            </a:pathLst>
          </a:custGeom>
          <a:ln w="6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69054" y="471079"/>
            <a:ext cx="2930525" cy="451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1295" marR="215265">
              <a:lnSpc>
                <a:spcPct val="112300"/>
              </a:lnSpc>
              <a:spcBef>
                <a:spcPts val="100"/>
              </a:spcBef>
            </a:pPr>
            <a:r>
              <a:rPr dirty="0" u="heavy" sz="1000" spc="4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Muddy</a:t>
            </a:r>
            <a:r>
              <a:rPr dirty="0" u="heavy" sz="1000" spc="-7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5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River</a:t>
            </a:r>
            <a:r>
              <a:rPr dirty="0" u="heavy" sz="1000" spc="55" b="1">
                <a:solidFill>
                  <a:srgbClr val="313131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Opera</a:t>
            </a:r>
            <a:r>
              <a:rPr dirty="0" u="heavy" sz="1000" spc="-95" b="1">
                <a:solidFill>
                  <a:srgbClr val="313131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3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Company</a:t>
            </a:r>
            <a:r>
              <a:rPr dirty="0" u="heavy" sz="1000" spc="-3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2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Membership </a:t>
            </a:r>
            <a:r>
              <a:rPr dirty="0" sz="1000" spc="20" b="1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u="heavy" sz="1000" spc="1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Bronze</a:t>
            </a:r>
            <a:endParaRPr sz="1000">
              <a:latin typeface="Times New Roman"/>
              <a:cs typeface="Times New Roman"/>
            </a:endParaRPr>
          </a:p>
          <a:p>
            <a:pPr algn="ctr" marL="664210" marR="675005" indent="-635">
              <a:lnSpc>
                <a:spcPct val="106900"/>
              </a:lnSpc>
              <a:spcBef>
                <a:spcPts val="55"/>
              </a:spcBef>
            </a:pP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John</a:t>
            </a:r>
            <a:r>
              <a:rPr dirty="0" sz="1050" spc="-9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1050" spc="-6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313131"/>
                </a:solidFill>
                <a:latin typeface="Times New Roman"/>
                <a:cs typeface="Times New Roman"/>
              </a:rPr>
              <a:t>Rhonda</a:t>
            </a:r>
            <a:r>
              <a:rPr dirty="0" sz="1050" spc="-8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313131"/>
                </a:solidFill>
                <a:latin typeface="Times New Roman"/>
                <a:cs typeface="Times New Roman"/>
              </a:rPr>
              <a:t>Basine,er  </a:t>
            </a:r>
            <a:r>
              <a:rPr dirty="0" sz="1050" spc="5">
                <a:solidFill>
                  <a:srgbClr val="313131"/>
                </a:solidFill>
                <a:latin typeface="Times New Roman"/>
                <a:cs typeface="Times New Roman"/>
              </a:rPr>
              <a:t>Ned and </a:t>
            </a:r>
            <a:r>
              <a:rPr dirty="0" sz="1050" spc="15">
                <a:solidFill>
                  <a:srgbClr val="313131"/>
                </a:solidFill>
                <a:latin typeface="Times New Roman"/>
                <a:cs typeface="Times New Roman"/>
              </a:rPr>
              <a:t>Reaue,h </a:t>
            </a:r>
            <a:r>
              <a:rPr dirty="0" sz="1050" spc="25">
                <a:solidFill>
                  <a:srgbClr val="313131"/>
                </a:solidFill>
                <a:latin typeface="Times New Roman"/>
                <a:cs typeface="Times New Roman"/>
              </a:rPr>
              <a:t>Broemmel 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Rochelle</a:t>
            </a:r>
            <a:r>
              <a:rPr dirty="0" sz="1050" spc="-10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313131"/>
                </a:solidFill>
                <a:latin typeface="Times New Roman"/>
                <a:cs typeface="Times New Roman"/>
              </a:rPr>
              <a:t>Busbey</a:t>
            </a:r>
            <a:endParaRPr sz="105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90"/>
              </a:spcBef>
            </a:pP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lion.Robert</a:t>
            </a:r>
            <a:r>
              <a:rPr dirty="0" sz="1050" spc="-8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1A1A1A"/>
                </a:solidFill>
                <a:latin typeface="Times New Roman"/>
                <a:cs typeface="Times New Roman"/>
              </a:rPr>
              <a:t>W.</a:t>
            </a:r>
            <a:r>
              <a:rPr dirty="0" sz="1050" spc="-10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and </a:t>
            </a:r>
            <a:r>
              <a:rPr dirty="0" sz="1050" spc="30">
                <a:solidFill>
                  <a:srgbClr val="313131"/>
                </a:solidFill>
                <a:latin typeface="Times New Roman"/>
                <a:cs typeface="Times New Roman"/>
              </a:rPr>
              <a:t>Fran</a:t>
            </a:r>
            <a:r>
              <a:rPr dirty="0" sz="1050" spc="-9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313131"/>
                </a:solidFill>
                <a:latin typeface="Times New Roman"/>
                <a:cs typeface="Times New Roman"/>
              </a:rPr>
              <a:t>Cook</a:t>
            </a:r>
            <a:endParaRPr sz="1050">
              <a:latin typeface="Times New Roman"/>
              <a:cs typeface="Times New Roman"/>
            </a:endParaRPr>
          </a:p>
          <a:p>
            <a:pPr algn="ctr" marL="775335" marR="777240">
              <a:lnSpc>
                <a:spcPct val="106900"/>
              </a:lnSpc>
              <a:spcBef>
                <a:spcPts val="45"/>
              </a:spcBef>
            </a:pP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John</a:t>
            </a:r>
            <a:r>
              <a:rPr dirty="0" sz="1050" spc="-10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dirty="0" sz="1050" spc="-9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313131"/>
                </a:solidFill>
                <a:latin typeface="Times New Roman"/>
                <a:cs typeface="Times New Roman"/>
              </a:rPr>
              <a:t>lielen</a:t>
            </a:r>
            <a:r>
              <a:rPr dirty="0" sz="1050" spc="-1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Cornell  </a:t>
            </a:r>
            <a:r>
              <a:rPr dirty="0" sz="1050" spc="40">
                <a:solidFill>
                  <a:srgbClr val="313131"/>
                </a:solidFill>
                <a:latin typeface="Times New Roman"/>
                <a:cs typeface="Times New Roman"/>
              </a:rPr>
              <a:t>Merle</a:t>
            </a:r>
            <a:r>
              <a:rPr dirty="0" sz="1050" spc="-1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13131"/>
                </a:solidFill>
                <a:latin typeface="Times New Roman"/>
                <a:cs typeface="Times New Roman"/>
              </a:rPr>
              <a:t>Crossland</a:t>
            </a:r>
            <a:endParaRPr sz="1050">
              <a:latin typeface="Times New Roman"/>
              <a:cs typeface="Times New Roman"/>
            </a:endParaRPr>
          </a:p>
          <a:p>
            <a:pPr algn="ctr" marR="8890">
              <a:lnSpc>
                <a:spcPct val="100000"/>
              </a:lnSpc>
              <a:spcBef>
                <a:spcPts val="40"/>
              </a:spcBef>
            </a:pPr>
            <a:r>
              <a:rPr dirty="0" sz="1050" spc="45">
                <a:solidFill>
                  <a:srgbClr val="1A1A1A"/>
                </a:solidFill>
                <a:latin typeface="Times New Roman"/>
                <a:cs typeface="Times New Roman"/>
              </a:rPr>
              <a:t>William</a:t>
            </a:r>
            <a:r>
              <a:rPr dirty="0" sz="1050" spc="-4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494849"/>
                </a:solidFill>
                <a:latin typeface="Times New Roman"/>
                <a:cs typeface="Times New Roman"/>
              </a:rPr>
              <a:t>a</a:t>
            </a:r>
            <a:r>
              <a:rPr dirty="0" sz="1050" spc="80">
                <a:solidFill>
                  <a:srgbClr val="1A1A1A"/>
                </a:solidFill>
                <a:latin typeface="Times New Roman"/>
                <a:cs typeface="Times New Roman"/>
              </a:rPr>
              <a:t>nd</a:t>
            </a:r>
            <a:r>
              <a:rPr dirty="0" sz="1050" spc="-14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Laurie</a:t>
            </a:r>
            <a:r>
              <a:rPr dirty="0" sz="1050" spc="-114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313131"/>
                </a:solidFill>
                <a:latin typeface="Times New Roman"/>
                <a:cs typeface="Times New Roman"/>
              </a:rPr>
              <a:t>DeMont</a:t>
            </a:r>
            <a:endParaRPr sz="1050">
              <a:latin typeface="Times New Roman"/>
              <a:cs typeface="Times New Roman"/>
            </a:endParaRPr>
          </a:p>
          <a:p>
            <a:pPr algn="ctr" marL="688975" marR="702310">
              <a:lnSpc>
                <a:spcPct val="101899"/>
              </a:lnSpc>
              <a:spcBef>
                <a:spcPts val="115"/>
              </a:spcBef>
            </a:pPr>
            <a:r>
              <a:rPr dirty="0" sz="1050" spc="25">
                <a:solidFill>
                  <a:srgbClr val="313131"/>
                </a:solidFill>
                <a:latin typeface="Times New Roman"/>
                <a:cs typeface="Times New Roman"/>
              </a:rPr>
              <a:t>Terrell</a:t>
            </a:r>
            <a:r>
              <a:rPr dirty="0" sz="1050" spc="-1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dirty="0" sz="1050" spc="-1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Vicki</a:t>
            </a:r>
            <a:r>
              <a:rPr dirty="0" sz="1050" spc="-9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313131"/>
                </a:solidFill>
                <a:latin typeface="Times New Roman"/>
                <a:cs typeface="Times New Roman"/>
              </a:rPr>
              <a:t>DempSetJ  </a:t>
            </a:r>
            <a:r>
              <a:rPr dirty="0" sz="1050" spc="55">
                <a:solidFill>
                  <a:srgbClr val="313131"/>
                </a:solidFill>
                <a:latin typeface="Times New Roman"/>
                <a:cs typeface="Times New Roman"/>
              </a:rPr>
              <a:t>Barbara </a:t>
            </a:r>
            <a:r>
              <a:rPr dirty="0" sz="1150" spc="35">
                <a:solidFill>
                  <a:srgbClr val="313131"/>
                </a:solidFill>
                <a:latin typeface="Arial"/>
                <a:cs typeface="Arial"/>
              </a:rPr>
              <a:t>G.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Gerdes  </a:t>
            </a:r>
            <a:r>
              <a:rPr dirty="0" sz="1050" spc="55">
                <a:solidFill>
                  <a:srgbClr val="313131"/>
                </a:solidFill>
                <a:latin typeface="Times New Roman"/>
                <a:cs typeface="Times New Roman"/>
              </a:rPr>
              <a:t>William</a:t>
            </a:r>
            <a:r>
              <a:rPr dirty="0" sz="1050" spc="-114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dirty="0" sz="1050" spc="-4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494849"/>
                </a:solidFill>
                <a:latin typeface="Times New Roman"/>
                <a:cs typeface="Times New Roman"/>
              </a:rPr>
              <a:t>Donna</a:t>
            </a:r>
            <a:r>
              <a:rPr dirty="0" sz="1050" spc="-12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313131"/>
                </a:solidFill>
                <a:latin typeface="Times New Roman"/>
                <a:cs typeface="Times New Roman"/>
              </a:rPr>
              <a:t>liaire</a:t>
            </a:r>
            <a:endParaRPr sz="1050">
              <a:latin typeface="Times New Roman"/>
              <a:cs typeface="Times New Roman"/>
            </a:endParaRPr>
          </a:p>
          <a:p>
            <a:pPr algn="ctr" marL="641350" marR="642620">
              <a:lnSpc>
                <a:spcPct val="106900"/>
              </a:lnSpc>
              <a:spcBef>
                <a:spcPts val="45"/>
              </a:spcBef>
            </a:pPr>
            <a:r>
              <a:rPr dirty="0" sz="1050" spc="30">
                <a:solidFill>
                  <a:srgbClr val="313131"/>
                </a:solidFill>
                <a:latin typeface="Times New Roman"/>
                <a:cs typeface="Times New Roman"/>
              </a:rPr>
              <a:t>Jerry </a:t>
            </a:r>
            <a:r>
              <a:rPr dirty="0" sz="1050" spc="40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1050" spc="5">
                <a:solidFill>
                  <a:srgbClr val="313131"/>
                </a:solidFill>
                <a:latin typeface="Times New Roman"/>
                <a:cs typeface="Times New Roman"/>
              </a:rPr>
              <a:t>Vire,inia</a:t>
            </a:r>
            <a:r>
              <a:rPr dirty="0" sz="1050" spc="-19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313131"/>
                </a:solidFill>
                <a:latin typeface="Times New Roman"/>
                <a:cs typeface="Times New Roman"/>
              </a:rPr>
              <a:t>liolze,rafe  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Bruce</a:t>
            </a:r>
            <a:r>
              <a:rPr dirty="0" sz="1050" spc="-14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1050" spc="-2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494849"/>
                </a:solidFill>
                <a:latin typeface="Times New Roman"/>
                <a:cs typeface="Times New Roman"/>
              </a:rPr>
              <a:t>Lori</a:t>
            </a:r>
            <a:r>
              <a:rPr dirty="0" sz="1050" spc="-12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313131"/>
                </a:solidFill>
                <a:latin typeface="Times New Roman"/>
                <a:cs typeface="Times New Roman"/>
              </a:rPr>
              <a:t>Kruse</a:t>
            </a:r>
            <a:endParaRPr sz="1050">
              <a:latin typeface="Times New Roman"/>
              <a:cs typeface="Times New Roman"/>
            </a:endParaRPr>
          </a:p>
          <a:p>
            <a:pPr marL="414020" marR="409575" indent="741045">
              <a:lnSpc>
                <a:spcPts val="1400"/>
              </a:lnSpc>
              <a:spcBef>
                <a:spcPts val="20"/>
              </a:spcBef>
            </a:pPr>
            <a:r>
              <a:rPr dirty="0" sz="1050" spc="45">
                <a:solidFill>
                  <a:srgbClr val="313131"/>
                </a:solidFill>
                <a:latin typeface="Times New Roman"/>
                <a:cs typeface="Times New Roman"/>
              </a:rPr>
              <a:t>Ruth </a:t>
            </a:r>
            <a:r>
              <a:rPr dirty="0" sz="1050" spc="25">
                <a:solidFill>
                  <a:srgbClr val="313131"/>
                </a:solidFill>
                <a:latin typeface="Times New Roman"/>
                <a:cs typeface="Times New Roman"/>
              </a:rPr>
              <a:t>Mays  </a:t>
            </a:r>
            <a:r>
              <a:rPr dirty="0" sz="1050" spc="45">
                <a:solidFill>
                  <a:srgbClr val="313131"/>
                </a:solidFill>
                <a:latin typeface="Times New Roman"/>
                <a:cs typeface="Times New Roman"/>
              </a:rPr>
              <a:t>lion.William0 </a:t>
            </a:r>
            <a:r>
              <a:rPr dirty="0" sz="1050" spc="65">
                <a:solidFill>
                  <a:srgbClr val="080A0A"/>
                </a:solidFill>
                <a:latin typeface="Times New Roman"/>
                <a:cs typeface="Times New Roman"/>
              </a:rPr>
              <a:t>.</a:t>
            </a:r>
            <a:r>
              <a:rPr dirty="0" sz="1050" spc="65">
                <a:solidFill>
                  <a:srgbClr val="313131"/>
                </a:solidFill>
                <a:latin typeface="Times New Roman"/>
                <a:cs typeface="Times New Roman"/>
              </a:rPr>
              <a:t>Jr.and</a:t>
            </a:r>
            <a:r>
              <a:rPr dirty="0" sz="1050" spc="-19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313131"/>
                </a:solidFill>
                <a:latin typeface="Times New Roman"/>
                <a:cs typeface="Times New Roman"/>
              </a:rPr>
              <a:t>Sharon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Mays</a:t>
            </a:r>
            <a:endParaRPr sz="1050">
              <a:latin typeface="Times New Roman"/>
              <a:cs typeface="Times New Roman"/>
            </a:endParaRPr>
          </a:p>
          <a:p>
            <a:pPr algn="ctr" marR="5715">
              <a:lnSpc>
                <a:spcPct val="100000"/>
              </a:lnSpc>
              <a:spcBef>
                <a:spcPts val="10"/>
              </a:spcBef>
            </a:pPr>
            <a:r>
              <a:rPr dirty="0" sz="1050" spc="5">
                <a:solidFill>
                  <a:srgbClr val="313131"/>
                </a:solidFill>
                <a:latin typeface="Times New Roman"/>
                <a:cs typeface="Times New Roman"/>
              </a:rPr>
              <a:t>G</a:t>
            </a:r>
            <a:r>
              <a:rPr dirty="0" sz="1050" spc="5">
                <a:solidFill>
                  <a:srgbClr val="5D5D5D"/>
                </a:solidFill>
                <a:latin typeface="Times New Roman"/>
                <a:cs typeface="Times New Roman"/>
              </a:rPr>
              <a:t>eo</a:t>
            </a:r>
            <a:r>
              <a:rPr dirty="0" sz="1050" spc="5">
                <a:solidFill>
                  <a:srgbClr val="313131"/>
                </a:solidFill>
                <a:latin typeface="Times New Roman"/>
                <a:cs typeface="Times New Roman"/>
              </a:rPr>
              <a:t>re,</a:t>
            </a:r>
            <a:r>
              <a:rPr dirty="0" sz="1050" spc="5">
                <a:solidFill>
                  <a:srgbClr val="5D5D5D"/>
                </a:solidFill>
                <a:latin typeface="Times New Roman"/>
                <a:cs typeface="Times New Roman"/>
              </a:rPr>
              <a:t>e </a:t>
            </a:r>
            <a:r>
              <a:rPr dirty="0" sz="1050" spc="15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1050" spc="-20">
                <a:solidFill>
                  <a:srgbClr val="313131"/>
                </a:solidFill>
                <a:latin typeface="Times New Roman"/>
                <a:cs typeface="Times New Roman"/>
              </a:rPr>
              <a:t>MarlJ </a:t>
            </a:r>
            <a:r>
              <a:rPr dirty="0" sz="1050" spc="40">
                <a:solidFill>
                  <a:srgbClr val="494849"/>
                </a:solidFill>
                <a:latin typeface="Times New Roman"/>
                <a:cs typeface="Times New Roman"/>
              </a:rPr>
              <a:t>Nell</a:t>
            </a:r>
            <a:r>
              <a:rPr dirty="0" sz="1050" spc="-6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-95">
                <a:solidFill>
                  <a:srgbClr val="313131"/>
                </a:solidFill>
                <a:latin typeface="Times New Roman"/>
                <a:cs typeface="Times New Roman"/>
              </a:rPr>
              <a:t>Me1:1er</a:t>
            </a:r>
            <a:endParaRPr sz="1050">
              <a:latin typeface="Times New Roman"/>
              <a:cs typeface="Times New Roman"/>
            </a:endParaRPr>
          </a:p>
          <a:p>
            <a:pPr algn="ctr" marL="757555" marR="757555" indent="-8890">
              <a:lnSpc>
                <a:spcPct val="106900"/>
              </a:lnSpc>
            </a:pPr>
            <a:r>
              <a:rPr dirty="0" sz="1050" spc="25">
                <a:solidFill>
                  <a:srgbClr val="313131"/>
                </a:solidFill>
                <a:latin typeface="Times New Roman"/>
                <a:cs typeface="Times New Roman"/>
              </a:rPr>
              <a:t>Michelmann Foundation  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David</a:t>
            </a:r>
            <a:r>
              <a:rPr dirty="0" sz="1050" spc="-114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1050" spc="-5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-40">
                <a:solidFill>
                  <a:srgbClr val="313131"/>
                </a:solidFill>
                <a:latin typeface="Times New Roman"/>
                <a:cs typeface="Times New Roman"/>
              </a:rPr>
              <a:t>Ma.rt]</a:t>
            </a:r>
            <a:r>
              <a:rPr dirty="0" sz="1050" spc="-9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60">
                <a:solidFill>
                  <a:srgbClr val="313131"/>
                </a:solidFill>
                <a:latin typeface="Times New Roman"/>
                <a:cs typeface="Times New Roman"/>
              </a:rPr>
              <a:t>O</a:t>
            </a:r>
            <a:r>
              <a:rPr dirty="0" sz="1050" spc="-5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4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dirty="0" sz="1050" spc="-10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35">
                <a:solidFill>
                  <a:srgbClr val="313131"/>
                </a:solidFill>
                <a:latin typeface="Times New Roman"/>
                <a:cs typeface="Times New Roman"/>
              </a:rPr>
              <a:t>kl</a:t>
            </a:r>
            <a:r>
              <a:rPr dirty="0" sz="1050" spc="-13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40">
                <a:solidFill>
                  <a:srgbClr val="5D5D5D"/>
                </a:solidFill>
                <a:latin typeface="Times New Roman"/>
                <a:cs typeface="Times New Roman"/>
              </a:rPr>
              <a:t>e</a:t>
            </a:r>
            <a:r>
              <a:rPr dirty="0" sz="1050" spc="-14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-70">
                <a:solidFill>
                  <a:srgbClr val="313131"/>
                </a:solidFill>
                <a:latin typeface="Times New Roman"/>
                <a:cs typeface="Times New Roman"/>
              </a:rPr>
              <a:t>tJ</a:t>
            </a:r>
            <a:endParaRPr sz="10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6900"/>
              </a:lnSpc>
            </a:pPr>
            <a:r>
              <a:rPr dirty="0" sz="1050" spc="-100">
                <a:solidFill>
                  <a:srgbClr val="494849"/>
                </a:solidFill>
                <a:latin typeface="Times New Roman"/>
                <a:cs typeface="Times New Roman"/>
              </a:rPr>
              <a:t>Sch</a:t>
            </a:r>
            <a:r>
              <a:rPr dirty="0" sz="1050" spc="-4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494849"/>
                </a:solidFill>
                <a:latin typeface="Times New Roman"/>
                <a:cs typeface="Times New Roman"/>
              </a:rPr>
              <a:t>m</a:t>
            </a:r>
            <a:r>
              <a:rPr dirty="0" sz="1050" spc="25">
                <a:solidFill>
                  <a:srgbClr val="1A1A1A"/>
                </a:solidFill>
                <a:latin typeface="Times New Roman"/>
                <a:cs typeface="Times New Roman"/>
              </a:rPr>
              <a:t>ie</a:t>
            </a:r>
            <a:r>
              <a:rPr dirty="0" sz="1050" spc="25">
                <a:solidFill>
                  <a:srgbClr val="494849"/>
                </a:solidFill>
                <a:latin typeface="Times New Roman"/>
                <a:cs typeface="Times New Roman"/>
              </a:rPr>
              <a:t>deska</a:t>
            </a:r>
            <a:r>
              <a:rPr dirty="0" sz="1050" spc="-13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494849"/>
                </a:solidFill>
                <a:latin typeface="Times New Roman"/>
                <a:cs typeface="Times New Roman"/>
              </a:rPr>
              <a:t>mp,</a:t>
            </a:r>
            <a:r>
              <a:rPr dirty="0" sz="1050" spc="20">
                <a:solidFill>
                  <a:srgbClr val="313131"/>
                </a:solidFill>
                <a:latin typeface="Times New Roman"/>
                <a:cs typeface="Times New Roman"/>
              </a:rPr>
              <a:t>Robertson,</a:t>
            </a:r>
            <a:r>
              <a:rPr dirty="0" sz="105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313131"/>
                </a:solidFill>
                <a:latin typeface="Times New Roman"/>
                <a:cs typeface="Times New Roman"/>
              </a:rPr>
              <a:t>Neu</a:t>
            </a:r>
            <a:r>
              <a:rPr dirty="0" sz="1050" spc="-13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1050" spc="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13131"/>
                </a:solidFill>
                <a:latin typeface="Times New Roman"/>
                <a:cs typeface="Times New Roman"/>
              </a:rPr>
              <a:t>Mitchell,</a:t>
            </a:r>
            <a:r>
              <a:rPr dirty="0" sz="1050" spc="-14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13131"/>
                </a:solidFill>
                <a:latin typeface="Times New Roman"/>
                <a:cs typeface="Times New Roman"/>
              </a:rPr>
              <a:t>LLP  </a:t>
            </a:r>
            <a:r>
              <a:rPr dirty="0" sz="1050" spc="85">
                <a:solidFill>
                  <a:srgbClr val="313131"/>
                </a:solidFill>
                <a:latin typeface="Times New Roman"/>
                <a:cs typeface="Times New Roman"/>
              </a:rPr>
              <a:t>State</a:t>
            </a:r>
            <a:r>
              <a:rPr dirty="0" sz="1050" spc="85">
                <a:solidFill>
                  <a:srgbClr val="494849"/>
                </a:solidFill>
                <a:latin typeface="Times New Roman"/>
                <a:cs typeface="Times New Roman"/>
              </a:rPr>
              <a:t>Sheet</a:t>
            </a:r>
            <a:r>
              <a:rPr dirty="0" sz="1050" spc="-12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313131"/>
                </a:solidFill>
                <a:latin typeface="Times New Roman"/>
                <a:cs typeface="Times New Roman"/>
              </a:rPr>
              <a:t>Bank</a:t>
            </a:r>
            <a:endParaRPr sz="1050">
              <a:latin typeface="Times New Roman"/>
              <a:cs typeface="Times New Roman"/>
            </a:endParaRPr>
          </a:p>
          <a:p>
            <a:pPr algn="ctr" marR="2540">
              <a:lnSpc>
                <a:spcPts val="1365"/>
              </a:lnSpc>
            </a:pPr>
            <a:r>
              <a:rPr dirty="0" sz="1150" spc="-5">
                <a:solidFill>
                  <a:srgbClr val="494849"/>
                </a:solidFill>
                <a:latin typeface="Times New Roman"/>
                <a:cs typeface="Times New Roman"/>
              </a:rPr>
              <a:t>Stifel</a:t>
            </a: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050" spc="40">
                <a:solidFill>
                  <a:srgbClr val="313131"/>
                </a:solidFill>
                <a:latin typeface="Times New Roman"/>
                <a:cs typeface="Times New Roman"/>
              </a:rPr>
              <a:t>Phillip</a:t>
            </a:r>
            <a:r>
              <a:rPr dirty="0" sz="1050" spc="-16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1050" spc="-7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J</a:t>
            </a:r>
            <a:r>
              <a:rPr dirty="0" sz="1050" spc="50">
                <a:solidFill>
                  <a:srgbClr val="727274"/>
                </a:solidFill>
                <a:latin typeface="Times New Roman"/>
                <a:cs typeface="Times New Roman"/>
              </a:rPr>
              <a:t>ea</a:t>
            </a:r>
            <a:r>
              <a:rPr dirty="0" sz="1050" spc="50">
                <a:solidFill>
                  <a:srgbClr val="494849"/>
                </a:solidFill>
                <a:latin typeface="Times New Roman"/>
                <a:cs typeface="Times New Roman"/>
              </a:rPr>
              <a:t>nn</a:t>
            </a:r>
            <a:r>
              <a:rPr dirty="0" sz="1050" spc="50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1050" spc="-40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1050" spc="-30">
                <a:solidFill>
                  <a:srgbClr val="494849"/>
                </a:solidFill>
                <a:latin typeface="Times New Roman"/>
                <a:cs typeface="Times New Roman"/>
              </a:rPr>
              <a:t>Soebbi115</a:t>
            </a:r>
            <a:endParaRPr sz="1050">
              <a:latin typeface="Times New Roman"/>
              <a:cs typeface="Times New Roman"/>
            </a:endParaRPr>
          </a:p>
          <a:p>
            <a:pPr algn="ctr" marL="92710" marR="93345">
              <a:lnSpc>
                <a:spcPct val="106900"/>
              </a:lnSpc>
            </a:pPr>
            <a:r>
              <a:rPr dirty="0" sz="1050" spc="55">
                <a:solidFill>
                  <a:srgbClr val="313131"/>
                </a:solidFill>
                <a:latin typeface="Times New Roman"/>
                <a:cs typeface="Times New Roman"/>
              </a:rPr>
              <a:t>Alan</a:t>
            </a:r>
            <a:r>
              <a:rPr dirty="0" sz="1050" spc="-8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andMarlJ</a:t>
            </a:r>
            <a:r>
              <a:rPr dirty="0" sz="1050" spc="-1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13131"/>
                </a:solidFill>
                <a:latin typeface="Times New Roman"/>
                <a:cs typeface="Times New Roman"/>
              </a:rPr>
              <a:t>Ellen</a:t>
            </a:r>
            <a:r>
              <a:rPr dirty="0" sz="1050" spc="-10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313131"/>
                </a:solidFill>
                <a:latin typeface="Times New Roman"/>
                <a:cs typeface="Times New Roman"/>
              </a:rPr>
              <a:t>Sti</a:t>
            </a:r>
            <a:r>
              <a:rPr dirty="0" sz="1050" spc="15">
                <a:solidFill>
                  <a:srgbClr val="5D5D5D"/>
                </a:solidFill>
                <a:latin typeface="Times New Roman"/>
                <a:cs typeface="Times New Roman"/>
              </a:rPr>
              <a:t>ee,e</a:t>
            </a:r>
            <a:r>
              <a:rPr dirty="0" sz="1050" spc="15">
                <a:solidFill>
                  <a:srgbClr val="313131"/>
                </a:solidFill>
                <a:latin typeface="Times New Roman"/>
                <a:cs typeface="Times New Roman"/>
              </a:rPr>
              <a:t>meier</a:t>
            </a:r>
            <a:r>
              <a:rPr dirty="0" sz="105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13131"/>
                </a:solidFill>
                <a:latin typeface="Times New Roman"/>
                <a:cs typeface="Times New Roman"/>
              </a:rPr>
              <a:t>-in</a:t>
            </a:r>
            <a:r>
              <a:rPr dirty="0" sz="1050" spc="11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180">
                <a:solidFill>
                  <a:srgbClr val="313131"/>
                </a:solidFill>
                <a:latin typeface="Times New Roman"/>
                <a:cs typeface="Times New Roman"/>
              </a:rPr>
              <a:t>111e111or1:1</a:t>
            </a:r>
            <a:r>
              <a:rPr dirty="0" sz="1050" spc="-17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-50">
                <a:solidFill>
                  <a:srgbClr val="494849"/>
                </a:solidFill>
                <a:latin typeface="Times New Roman"/>
                <a:cs typeface="Times New Roman"/>
              </a:rPr>
              <a:t>of  </a:t>
            </a:r>
            <a:r>
              <a:rPr dirty="0" sz="1050" spc="35">
                <a:solidFill>
                  <a:srgbClr val="313131"/>
                </a:solidFill>
                <a:latin typeface="Times New Roman"/>
                <a:cs typeface="Times New Roman"/>
              </a:rPr>
              <a:t>Dr.and</a:t>
            </a:r>
            <a:r>
              <a:rPr dirty="0" sz="1050" spc="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313131"/>
                </a:solidFill>
                <a:latin typeface="Times New Roman"/>
                <a:cs typeface="Times New Roman"/>
              </a:rPr>
              <a:t>Mrs</a:t>
            </a:r>
            <a:r>
              <a:rPr dirty="0" sz="1050" spc="10">
                <a:solidFill>
                  <a:srgbClr val="494849"/>
                </a:solidFill>
                <a:latin typeface="Times New Roman"/>
                <a:cs typeface="Times New Roman"/>
              </a:rPr>
              <a:t>.G</a:t>
            </a:r>
            <a:r>
              <a:rPr dirty="0" sz="1050" spc="-15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494849"/>
                </a:solidFill>
                <a:latin typeface="Times New Roman"/>
                <a:cs typeface="Times New Roman"/>
              </a:rPr>
              <a:t>uenth</a:t>
            </a:r>
            <a:r>
              <a:rPr dirty="0" sz="1050" spc="-7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85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1050" spc="85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dirty="0" sz="1050" spc="-15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494849"/>
                </a:solidFill>
                <a:latin typeface="Times New Roman"/>
                <a:cs typeface="Times New Roman"/>
              </a:rPr>
              <a:t>G</a:t>
            </a:r>
            <a:r>
              <a:rPr dirty="0" sz="1050" spc="45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1050" spc="45">
                <a:solidFill>
                  <a:srgbClr val="494849"/>
                </a:solidFill>
                <a:latin typeface="Times New Roman"/>
                <a:cs typeface="Times New Roman"/>
              </a:rPr>
              <a:t>hri</a:t>
            </a:r>
            <a:r>
              <a:rPr dirty="0" sz="1050" spc="45">
                <a:solidFill>
                  <a:srgbClr val="727274"/>
                </a:solidFill>
                <a:latin typeface="Times New Roman"/>
                <a:cs typeface="Times New Roman"/>
              </a:rPr>
              <a:t>c</a:t>
            </a:r>
            <a:r>
              <a:rPr dirty="0" sz="1050" spc="45">
                <a:solidFill>
                  <a:srgbClr val="494849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  <a:p>
            <a:pPr algn="ctr" marL="5080">
              <a:lnSpc>
                <a:spcPct val="100000"/>
              </a:lnSpc>
              <a:spcBef>
                <a:spcPts val="140"/>
              </a:spcBef>
            </a:pPr>
            <a:r>
              <a:rPr dirty="0" sz="1050" spc="-90">
                <a:solidFill>
                  <a:srgbClr val="313131"/>
                </a:solidFill>
                <a:latin typeface="Times New Roman"/>
                <a:cs typeface="Times New Roman"/>
              </a:rPr>
              <a:t>Jo1:1ce </a:t>
            </a:r>
            <a:r>
              <a:rPr dirty="0" sz="1050" spc="-180">
                <a:solidFill>
                  <a:srgbClr val="313131"/>
                </a:solidFill>
                <a:latin typeface="Times New Roman"/>
                <a:cs typeface="Times New Roman"/>
              </a:rPr>
              <a:t>W  </a:t>
            </a:r>
            <a:r>
              <a:rPr dirty="0" sz="1050" spc="-12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313131"/>
                </a:solidFill>
                <a:latin typeface="Times New Roman"/>
                <a:cs typeface="Times New Roman"/>
              </a:rPr>
              <a:t>in</a:t>
            </a:r>
            <a:r>
              <a:rPr dirty="0" sz="1050" spc="4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9319" y="6436851"/>
            <a:ext cx="1800860" cy="58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 marR="202565" indent="-3175">
              <a:lnSpc>
                <a:spcPct val="100499"/>
              </a:lnSpc>
              <a:spcBef>
                <a:spcPts val="95"/>
              </a:spcBef>
            </a:pPr>
            <a:r>
              <a:rPr dirty="0" sz="700" spc="25">
                <a:solidFill>
                  <a:srgbClr val="494849"/>
                </a:solidFill>
                <a:latin typeface="Arial"/>
                <a:cs typeface="Arial"/>
              </a:rPr>
              <a:t>JWCC </a:t>
            </a:r>
            <a:r>
              <a:rPr dirty="0" sz="700" spc="30">
                <a:solidFill>
                  <a:srgbClr val="1A1A1A"/>
                </a:solidFill>
                <a:latin typeface="Arial"/>
                <a:cs typeface="Arial"/>
              </a:rPr>
              <a:t>M </a:t>
            </a:r>
            <a:r>
              <a:rPr dirty="0" sz="700" spc="20">
                <a:solidFill>
                  <a:srgbClr val="1A1A1A"/>
                </a:solidFill>
                <a:latin typeface="Arial"/>
                <a:cs typeface="Arial"/>
              </a:rPr>
              <a:t>u </a:t>
            </a:r>
            <a:r>
              <a:rPr dirty="0" sz="700" spc="-5">
                <a:solidFill>
                  <a:srgbClr val="494849"/>
                </a:solidFill>
                <a:latin typeface="Arial"/>
                <a:cs typeface="Arial"/>
              </a:rPr>
              <a:t>s</a:t>
            </a:r>
            <a:r>
              <a:rPr dirty="0" sz="700" spc="-5">
                <a:solidFill>
                  <a:srgbClr val="1A1A1A"/>
                </a:solidFill>
                <a:latin typeface="Arial"/>
                <a:cs typeface="Arial"/>
              </a:rPr>
              <a:t>ic </a:t>
            </a:r>
            <a:r>
              <a:rPr dirty="0" sz="700" spc="30">
                <a:solidFill>
                  <a:srgbClr val="313131"/>
                </a:solidFill>
                <a:latin typeface="Arial"/>
                <a:cs typeface="Arial"/>
              </a:rPr>
              <a:t>and </a:t>
            </a:r>
            <a:r>
              <a:rPr dirty="0" sz="700" spc="65">
                <a:solidFill>
                  <a:srgbClr val="313131"/>
                </a:solidFill>
                <a:latin typeface="Arial"/>
                <a:cs typeface="Arial"/>
              </a:rPr>
              <a:t>Theatre </a:t>
            </a:r>
            <a:r>
              <a:rPr dirty="0" sz="700" spc="50">
                <a:solidFill>
                  <a:srgbClr val="494849"/>
                </a:solidFill>
                <a:latin typeface="Arial"/>
                <a:cs typeface="Arial"/>
              </a:rPr>
              <a:t>courses  </a:t>
            </a:r>
            <a:r>
              <a:rPr dirty="0" sz="700" spc="35">
                <a:solidFill>
                  <a:srgbClr val="1A1A1A"/>
                </a:solidFill>
                <a:latin typeface="Arial"/>
                <a:cs typeface="Arial"/>
              </a:rPr>
              <a:t>in</a:t>
            </a:r>
            <a:r>
              <a:rPr dirty="0" sz="700" spc="-12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700" spc="40">
                <a:solidFill>
                  <a:srgbClr val="1A1A1A"/>
                </a:solidFill>
                <a:latin typeface="Arial"/>
                <a:cs typeface="Arial"/>
              </a:rPr>
              <a:t>struct</a:t>
            </a:r>
            <a:r>
              <a:rPr dirty="0" sz="700" spc="-9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700" spc="50">
                <a:solidFill>
                  <a:srgbClr val="494849"/>
                </a:solidFill>
                <a:latin typeface="Arial"/>
                <a:cs typeface="Arial"/>
              </a:rPr>
              <a:t>ed</a:t>
            </a:r>
            <a:r>
              <a:rPr dirty="0" sz="700" spc="45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dirty="0" sz="700" spc="50">
                <a:solidFill>
                  <a:srgbClr val="313131"/>
                </a:solidFill>
                <a:latin typeface="Arial"/>
                <a:cs typeface="Arial"/>
              </a:rPr>
              <a:t>by</a:t>
            </a:r>
            <a:r>
              <a:rPr dirty="0" sz="700" spc="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700" spc="40">
                <a:solidFill>
                  <a:srgbClr val="313131"/>
                </a:solidFill>
                <a:latin typeface="Arial"/>
                <a:cs typeface="Arial"/>
              </a:rPr>
              <a:t>Dr.</a:t>
            </a:r>
            <a:r>
              <a:rPr dirty="0" sz="700" spc="-4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700" spc="55">
                <a:solidFill>
                  <a:srgbClr val="313131"/>
                </a:solidFill>
                <a:latin typeface="Arial"/>
                <a:cs typeface="Arial"/>
              </a:rPr>
              <a:t>Steven</a:t>
            </a:r>
            <a:r>
              <a:rPr dirty="0" sz="700" spc="-10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700" spc="70">
                <a:solidFill>
                  <a:srgbClr val="494849"/>
                </a:solidFill>
                <a:latin typeface="Arial"/>
                <a:cs typeface="Arial"/>
              </a:rPr>
              <a:t>Soebbing  </a:t>
            </a:r>
            <a:r>
              <a:rPr dirty="0" sz="600" spc="45">
                <a:solidFill>
                  <a:srgbClr val="494849"/>
                </a:solidFill>
                <a:latin typeface="Arial"/>
                <a:cs typeface="Arial"/>
              </a:rPr>
              <a:t>Doctor</a:t>
            </a:r>
            <a:r>
              <a:rPr dirty="0" sz="600" spc="45">
                <a:solidFill>
                  <a:srgbClr val="313131"/>
                </a:solidFill>
                <a:latin typeface="Arial"/>
                <a:cs typeface="Arial"/>
              </a:rPr>
              <a:t>of</a:t>
            </a:r>
            <a:r>
              <a:rPr dirty="0" sz="600" spc="-5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600" spc="25">
                <a:solidFill>
                  <a:srgbClr val="313131"/>
                </a:solidFill>
                <a:latin typeface="Arial"/>
                <a:cs typeface="Arial"/>
              </a:rPr>
              <a:t>Muslcul</a:t>
            </a:r>
            <a:r>
              <a:rPr dirty="0" sz="600" spc="-8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600" spc="25">
                <a:solidFill>
                  <a:srgbClr val="313131"/>
                </a:solidFill>
                <a:latin typeface="Arial"/>
                <a:cs typeface="Arial"/>
              </a:rPr>
              <a:t>Arts,</a:t>
            </a:r>
            <a:endParaRPr sz="600">
              <a:latin typeface="Arial"/>
              <a:cs typeface="Arial"/>
            </a:endParaRPr>
          </a:p>
          <a:p>
            <a:pPr marL="15240">
              <a:lnSpc>
                <a:spcPts val="565"/>
              </a:lnSpc>
            </a:pPr>
            <a:r>
              <a:rPr dirty="0" sz="550" spc="45">
                <a:solidFill>
                  <a:srgbClr val="313131"/>
                </a:solidFill>
                <a:latin typeface="Arial"/>
                <a:cs typeface="Arial"/>
              </a:rPr>
              <a:t>Universityof</a:t>
            </a:r>
            <a:r>
              <a:rPr dirty="0" sz="55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35">
                <a:solidFill>
                  <a:srgbClr val="313131"/>
                </a:solidFill>
                <a:latin typeface="Arial"/>
                <a:cs typeface="Arial"/>
              </a:rPr>
              <a:t>Nebraska</a:t>
            </a:r>
            <a:r>
              <a:rPr dirty="0" sz="550" spc="35">
                <a:solidFill>
                  <a:srgbClr val="727274"/>
                </a:solidFill>
                <a:latin typeface="Arial"/>
                <a:cs typeface="Arial"/>
              </a:rPr>
              <a:t>-</a:t>
            </a:r>
            <a:r>
              <a:rPr dirty="0" sz="550" spc="35">
                <a:solidFill>
                  <a:srgbClr val="494849"/>
                </a:solidFill>
                <a:latin typeface="Arial"/>
                <a:cs typeface="Arial"/>
              </a:rPr>
              <a:t>Linco</a:t>
            </a:r>
            <a:r>
              <a:rPr dirty="0" sz="550" spc="35">
                <a:solidFill>
                  <a:srgbClr val="080A0A"/>
                </a:solidFill>
                <a:latin typeface="Arial"/>
                <a:cs typeface="Arial"/>
              </a:rPr>
              <a:t>l</a:t>
            </a:r>
            <a:r>
              <a:rPr dirty="0" sz="550" spc="35">
                <a:solidFill>
                  <a:srgbClr val="313131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5"/>
              </a:spcBef>
            </a:pPr>
            <a:r>
              <a:rPr dirty="0" sz="550" spc="20">
                <a:solidFill>
                  <a:srgbClr val="313131"/>
                </a:solidFill>
                <a:latin typeface="Arial"/>
                <a:cs typeface="Arial"/>
              </a:rPr>
              <a:t>Mas.tcr </a:t>
            </a:r>
            <a:r>
              <a:rPr dirty="0" sz="550" spc="15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dirty="0" sz="550" spc="25">
                <a:solidFill>
                  <a:srgbClr val="313131"/>
                </a:solidFill>
                <a:latin typeface="Arial"/>
                <a:cs typeface="Arial"/>
              </a:rPr>
              <a:t>Music</a:t>
            </a:r>
            <a:r>
              <a:rPr dirty="0" sz="550" spc="25">
                <a:solidFill>
                  <a:srgbClr val="5D5D5D"/>
                </a:solidFill>
                <a:latin typeface="Arial"/>
                <a:cs typeface="Arial"/>
              </a:rPr>
              <a:t>, </a:t>
            </a:r>
            <a:r>
              <a:rPr dirty="0" sz="550" spc="20">
                <a:solidFill>
                  <a:srgbClr val="313131"/>
                </a:solidFill>
                <a:latin typeface="Arial"/>
                <a:cs typeface="Arial"/>
              </a:rPr>
              <a:t>Univer </a:t>
            </a:r>
            <a:r>
              <a:rPr dirty="0" sz="550" spc="5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dirty="0" sz="550" spc="5">
                <a:solidFill>
                  <a:srgbClr val="313131"/>
                </a:solidFill>
                <a:latin typeface="Arial"/>
                <a:cs typeface="Arial"/>
              </a:rPr>
              <a:t>ity </a:t>
            </a:r>
            <a:r>
              <a:rPr dirty="0" sz="550" spc="15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dirty="0" sz="550" spc="25">
                <a:solidFill>
                  <a:srgbClr val="313131"/>
                </a:solidFill>
                <a:latin typeface="Arial"/>
                <a:cs typeface="Arial"/>
              </a:rPr>
              <a:t>Nebraskn</a:t>
            </a:r>
            <a:r>
              <a:rPr dirty="0" sz="550" spc="25">
                <a:solidFill>
                  <a:srgbClr val="A8A8A8"/>
                </a:solidFill>
                <a:latin typeface="Arial"/>
                <a:cs typeface="Arial"/>
              </a:rPr>
              <a:t>•</a:t>
            </a:r>
            <a:r>
              <a:rPr dirty="0" sz="550" spc="25">
                <a:solidFill>
                  <a:srgbClr val="494849"/>
                </a:solidFill>
                <a:latin typeface="Arial"/>
                <a:cs typeface="Arial"/>
              </a:rPr>
              <a:t>Lln</a:t>
            </a:r>
            <a:r>
              <a:rPr dirty="0" sz="550" spc="-30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727274"/>
                </a:solidFill>
                <a:latin typeface="Arial"/>
                <a:cs typeface="Arial"/>
              </a:rPr>
              <a:t>c.</a:t>
            </a:r>
            <a:r>
              <a:rPr dirty="0" sz="550" spc="-10">
                <a:solidFill>
                  <a:srgbClr val="494849"/>
                </a:solidFill>
                <a:latin typeface="Arial"/>
                <a:cs typeface="Arial"/>
              </a:rPr>
              <a:t>o</a:t>
            </a:r>
            <a:r>
              <a:rPr dirty="0" sz="550" spc="-10">
                <a:solidFill>
                  <a:srgbClr val="080A0A"/>
                </a:solidFill>
                <a:latin typeface="Arial"/>
                <a:cs typeface="Arial"/>
              </a:rPr>
              <a:t>l</a:t>
            </a:r>
            <a:r>
              <a:rPr dirty="0" sz="550" spc="-10">
                <a:solidFill>
                  <a:srgbClr val="313131"/>
                </a:solidFill>
                <a:latin typeface="Arial"/>
                <a:cs typeface="Arial"/>
              </a:rPr>
              <a:t>l'1</a:t>
            </a:r>
            <a:endParaRPr sz="5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60"/>
              </a:spcBef>
            </a:pPr>
            <a:r>
              <a:rPr dirty="0" sz="550" spc="30">
                <a:solidFill>
                  <a:srgbClr val="494849"/>
                </a:solidFill>
                <a:latin typeface="Arial"/>
                <a:cs typeface="Arial"/>
              </a:rPr>
              <a:t>B.A.</a:t>
            </a:r>
            <a:r>
              <a:rPr dirty="0" sz="550" spc="30">
                <a:solidFill>
                  <a:srgbClr val="313131"/>
                </a:solidFill>
                <a:latin typeface="Arial"/>
                <a:cs typeface="Arial"/>
              </a:rPr>
              <a:t>Vocal</a:t>
            </a:r>
            <a:r>
              <a:rPr dirty="0" sz="550" spc="-6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40">
                <a:solidFill>
                  <a:srgbClr val="313131"/>
                </a:solidFill>
                <a:latin typeface="Arial"/>
                <a:cs typeface="Arial"/>
              </a:rPr>
              <a:t>Performance,</a:t>
            </a:r>
            <a:r>
              <a:rPr dirty="0" sz="550" spc="-9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40">
                <a:solidFill>
                  <a:srgbClr val="313131"/>
                </a:solidFill>
                <a:latin typeface="Arial"/>
                <a:cs typeface="Arial"/>
              </a:rPr>
              <a:t>University</a:t>
            </a:r>
            <a:r>
              <a:rPr dirty="0" sz="550" spc="-5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40">
                <a:solidFill>
                  <a:srgbClr val="313131"/>
                </a:solidFill>
                <a:latin typeface="Arial"/>
                <a:cs typeface="Arial"/>
              </a:rPr>
              <a:t>of</a:t>
            </a:r>
            <a:r>
              <a:rPr dirty="0" sz="550" spc="-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70">
                <a:solidFill>
                  <a:srgbClr val="1A1A1A"/>
                </a:solidFill>
                <a:latin typeface="Arial"/>
                <a:cs typeface="Arial"/>
              </a:rPr>
              <a:t>Notre</a:t>
            </a:r>
            <a:r>
              <a:rPr dirty="0" sz="550" spc="70">
                <a:solidFill>
                  <a:srgbClr val="313131"/>
                </a:solidFill>
                <a:latin typeface="Arial"/>
                <a:cs typeface="Arial"/>
              </a:rPr>
              <a:t>Dame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1995" y="7030118"/>
            <a:ext cx="1332230" cy="48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085" indent="-33020">
              <a:lnSpc>
                <a:spcPts val="695"/>
              </a:lnSpc>
              <a:spcBef>
                <a:spcPts val="100"/>
              </a:spcBef>
              <a:buClr>
                <a:srgbClr val="1A1A1A"/>
              </a:buClr>
              <a:buSzPct val="83333"/>
              <a:buChar char="•"/>
              <a:tabLst>
                <a:tab pos="45720" algn="l"/>
              </a:tabLst>
            </a:pPr>
            <a:r>
              <a:rPr dirty="0" sz="600" spc="10">
                <a:solidFill>
                  <a:srgbClr val="494849"/>
                </a:solidFill>
                <a:latin typeface="Times New Roman"/>
                <a:cs typeface="Times New Roman"/>
              </a:rPr>
              <a:t>Concert</a:t>
            </a:r>
            <a:r>
              <a:rPr dirty="0" sz="600" spc="-9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550" spc="10" i="1">
                <a:solidFill>
                  <a:srgbClr val="5D5D5D"/>
                </a:solidFill>
                <a:latin typeface="Arial"/>
                <a:cs typeface="Arial"/>
              </a:rPr>
              <a:t>choi</a:t>
            </a:r>
            <a:r>
              <a:rPr dirty="0" sz="550" spc="10" i="1">
                <a:solidFill>
                  <a:srgbClr val="313131"/>
                </a:solidFill>
                <a:latin typeface="Arial"/>
                <a:cs typeface="Arial"/>
              </a:rPr>
              <a:t>r,</a:t>
            </a:r>
            <a:r>
              <a:rPr dirty="0" sz="550" spc="-100" i="1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5" i="1">
                <a:solidFill>
                  <a:srgbClr val="494849"/>
                </a:solidFill>
                <a:latin typeface="Arial"/>
                <a:cs typeface="Arial"/>
              </a:rPr>
              <a:t>v</a:t>
            </a:r>
            <a:r>
              <a:rPr dirty="0" sz="550" spc="5" i="1">
                <a:solidFill>
                  <a:srgbClr val="727274"/>
                </a:solidFill>
                <a:latin typeface="Arial"/>
                <a:cs typeface="Arial"/>
              </a:rPr>
              <a:t>oc</a:t>
            </a:r>
            <a:r>
              <a:rPr dirty="0" sz="550" spc="5" i="1">
                <a:solidFill>
                  <a:srgbClr val="494849"/>
                </a:solidFill>
                <a:latin typeface="Arial"/>
                <a:cs typeface="Arial"/>
              </a:rPr>
              <a:t>ol</a:t>
            </a:r>
            <a:r>
              <a:rPr dirty="0" sz="550" spc="-70" i="1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dirty="0" sz="550" spc="5" i="1">
                <a:solidFill>
                  <a:srgbClr val="5D5D5D"/>
                </a:solidFill>
                <a:latin typeface="Arial"/>
                <a:cs typeface="Arial"/>
              </a:rPr>
              <a:t>J</a:t>
            </a:r>
            <a:r>
              <a:rPr dirty="0" sz="550" spc="5" i="1">
                <a:solidFill>
                  <a:srgbClr val="313131"/>
                </a:solidFill>
                <a:latin typeface="Arial"/>
                <a:cs typeface="Arial"/>
              </a:rPr>
              <a:t>fw</a:t>
            </a:r>
            <a:r>
              <a:rPr dirty="0" sz="550" spc="-80" i="1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550" spc="20" i="1">
                <a:solidFill>
                  <a:srgbClr val="313131"/>
                </a:solidFill>
                <a:latin typeface="Arial"/>
                <a:cs typeface="Arial"/>
              </a:rPr>
              <a:t>w</a:t>
            </a:r>
            <a:r>
              <a:rPr dirty="0" sz="550" spc="-30" i="1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600" spc="10">
                <a:solidFill>
                  <a:srgbClr val="494849"/>
                </a:solidFill>
                <a:latin typeface="Times New Roman"/>
                <a:cs typeface="Times New Roman"/>
              </a:rPr>
              <a:t>memble,</a:t>
            </a:r>
            <a:endParaRPr sz="600">
              <a:latin typeface="Times New Roman"/>
              <a:cs typeface="Times New Roman"/>
            </a:endParaRPr>
          </a:p>
          <a:p>
            <a:pPr marL="41275">
              <a:lnSpc>
                <a:spcPts val="695"/>
              </a:lnSpc>
            </a:pPr>
            <a:r>
              <a:rPr dirty="0" sz="600" spc="5" i="1">
                <a:solidFill>
                  <a:srgbClr val="494849"/>
                </a:solidFill>
                <a:latin typeface="Arial"/>
                <a:cs typeface="Arial"/>
              </a:rPr>
              <a:t>}av.borid</a:t>
            </a:r>
            <a:r>
              <a:rPr dirty="0" sz="600" spc="5" i="1">
                <a:solidFill>
                  <a:srgbClr val="5D5D5D"/>
                </a:solidFill>
                <a:latin typeface="Arial"/>
                <a:cs typeface="Arial"/>
              </a:rPr>
              <a:t>and!l'ie</a:t>
            </a:r>
            <a:r>
              <a:rPr dirty="0" sz="600" spc="5" i="1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dirty="0" sz="600" spc="5" i="1">
                <a:solidFill>
                  <a:srgbClr val="5D5D5D"/>
                </a:solidFill>
                <a:latin typeface="Arial"/>
                <a:cs typeface="Arial"/>
              </a:rPr>
              <a:t>m </a:t>
            </a:r>
            <a:r>
              <a:rPr dirty="0" sz="600" spc="-15" i="1">
                <a:solidFill>
                  <a:srgbClr val="727274"/>
                </a:solidFill>
                <a:latin typeface="Arial"/>
                <a:cs typeface="Arial"/>
              </a:rPr>
              <a:t>e</a:t>
            </a:r>
            <a:r>
              <a:rPr dirty="0" sz="600" spc="-105" i="1">
                <a:solidFill>
                  <a:srgbClr val="727274"/>
                </a:solidFill>
                <a:latin typeface="Arial"/>
                <a:cs typeface="Arial"/>
              </a:rPr>
              <a:t> </a:t>
            </a:r>
            <a:r>
              <a:rPr dirty="0" sz="550" spc="-20" i="1">
                <a:solidFill>
                  <a:srgbClr val="494849"/>
                </a:solidFill>
                <a:latin typeface="Arial"/>
                <a:cs typeface="Arial"/>
              </a:rPr>
              <a:t>perfo1mon </a:t>
            </a:r>
            <a:r>
              <a:rPr dirty="0" sz="550" spc="-35" i="1">
                <a:solidFill>
                  <a:srgbClr val="727274"/>
                </a:solidFill>
                <a:latin typeface="Arial"/>
                <a:cs typeface="Arial"/>
              </a:rPr>
              <a:t>ces</a:t>
            </a:r>
            <a:endParaRPr sz="550">
              <a:latin typeface="Arial"/>
              <a:cs typeface="Arial"/>
            </a:endParaRPr>
          </a:p>
          <a:p>
            <a:pPr marL="48895" indent="-36830">
              <a:lnSpc>
                <a:spcPts val="700"/>
              </a:lnSpc>
              <a:spcBef>
                <a:spcPts val="50"/>
              </a:spcBef>
              <a:buFont typeface="Arial"/>
              <a:buChar char="•"/>
              <a:tabLst>
                <a:tab pos="49530" algn="l"/>
              </a:tabLst>
            </a:pPr>
            <a:r>
              <a:rPr dirty="0" sz="600" spc="-25" i="1">
                <a:solidFill>
                  <a:srgbClr val="313131"/>
                </a:solidFill>
                <a:latin typeface="Arial"/>
                <a:cs typeface="Arial"/>
              </a:rPr>
              <a:t>A</a:t>
            </a:r>
            <a:r>
              <a:rPr dirty="0" sz="600" spc="-25" i="1">
                <a:solidFill>
                  <a:srgbClr val="5D5D5D"/>
                </a:solidFill>
                <a:latin typeface="Arial"/>
                <a:cs typeface="Arial"/>
              </a:rPr>
              <a:t>ssocia</a:t>
            </a:r>
            <a:r>
              <a:rPr dirty="0" sz="600" spc="-25" i="1">
                <a:solidFill>
                  <a:srgbClr val="313131"/>
                </a:solidFill>
                <a:latin typeface="Arial"/>
                <a:cs typeface="Arial"/>
              </a:rPr>
              <a:t>r</a:t>
            </a:r>
            <a:r>
              <a:rPr dirty="0" sz="600" spc="-25" i="1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dirty="0" sz="600" spc="-25" i="1">
                <a:solidFill>
                  <a:srgbClr val="313131"/>
                </a:solidFill>
                <a:latin typeface="Arial"/>
                <a:cs typeface="Arial"/>
              </a:rPr>
              <a:t>(l</a:t>
            </a:r>
            <a:r>
              <a:rPr dirty="0" sz="600" spc="-25" i="1">
                <a:solidFill>
                  <a:srgbClr val="5D5D5D"/>
                </a:solidFill>
                <a:latin typeface="Arial"/>
                <a:cs typeface="Arial"/>
              </a:rPr>
              <a:t>eg</a:t>
            </a:r>
            <a:r>
              <a:rPr dirty="0" sz="600" spc="-25" i="1">
                <a:solidFill>
                  <a:srgbClr val="313131"/>
                </a:solidFill>
                <a:latin typeface="Arial"/>
                <a:cs typeface="Arial"/>
              </a:rPr>
              <a:t>r</a:t>
            </a:r>
            <a:r>
              <a:rPr dirty="0" sz="600" spc="-25" i="1">
                <a:solidFill>
                  <a:srgbClr val="5D5D5D"/>
                </a:solidFill>
                <a:latin typeface="Arial"/>
                <a:cs typeface="Arial"/>
              </a:rPr>
              <a:t>ees</a:t>
            </a:r>
            <a:r>
              <a:rPr dirty="0" sz="600" spc="-25" i="1">
                <a:solidFill>
                  <a:srgbClr val="313131"/>
                </a:solidFill>
                <a:latin typeface="Arial"/>
                <a:cs typeface="Arial"/>
              </a:rPr>
              <a:t>in </a:t>
            </a:r>
            <a:r>
              <a:rPr dirty="0" sz="600" spc="-15" i="1">
                <a:solidFill>
                  <a:srgbClr val="313131"/>
                </a:solidFill>
                <a:latin typeface="Arial"/>
                <a:cs typeface="Arial"/>
              </a:rPr>
              <a:t>mu</a:t>
            </a:r>
            <a:r>
              <a:rPr dirty="0" sz="600" spc="-15" i="1">
                <a:solidFill>
                  <a:srgbClr val="727274"/>
                </a:solidFill>
                <a:latin typeface="Arial"/>
                <a:cs typeface="Arial"/>
              </a:rPr>
              <a:t>s</a:t>
            </a:r>
            <a:r>
              <a:rPr dirty="0" sz="600" spc="-15" i="1">
                <a:solidFill>
                  <a:srgbClr val="494849"/>
                </a:solidFill>
                <a:latin typeface="Arial"/>
                <a:cs typeface="Arial"/>
              </a:rPr>
              <a:t>ic</a:t>
            </a:r>
            <a:r>
              <a:rPr dirty="0" sz="600" spc="-90" i="1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dirty="0" sz="600" spc="-15" i="1">
                <a:solidFill>
                  <a:srgbClr val="727274"/>
                </a:solidFill>
                <a:latin typeface="Arial"/>
                <a:cs typeface="Arial"/>
              </a:rPr>
              <a:t>e</a:t>
            </a:r>
            <a:r>
              <a:rPr dirty="0" sz="600" spc="-15" i="1">
                <a:solidFill>
                  <a:srgbClr val="494849"/>
                </a:solidFill>
                <a:latin typeface="Arial"/>
                <a:cs typeface="Arial"/>
              </a:rPr>
              <a:t>dv</a:t>
            </a:r>
            <a:r>
              <a:rPr dirty="0" sz="600" spc="-15" i="1">
                <a:solidFill>
                  <a:srgbClr val="727274"/>
                </a:solidFill>
                <a:latin typeface="Arial"/>
                <a:cs typeface="Arial"/>
              </a:rPr>
              <a:t>cc</a:t>
            </a:r>
            <a:r>
              <a:rPr dirty="0" sz="600" spc="-15" i="1">
                <a:solidFill>
                  <a:srgbClr val="494849"/>
                </a:solidFill>
                <a:latin typeface="Arial"/>
                <a:cs typeface="Arial"/>
              </a:rPr>
              <a:t>Hion</a:t>
            </a:r>
            <a:endParaRPr sz="600">
              <a:latin typeface="Arial"/>
              <a:cs typeface="Arial"/>
            </a:endParaRPr>
          </a:p>
          <a:p>
            <a:pPr marL="43815">
              <a:lnSpc>
                <a:spcPts val="640"/>
              </a:lnSpc>
            </a:pPr>
            <a:r>
              <a:rPr dirty="0" sz="550" spc="-60" i="1">
                <a:solidFill>
                  <a:srgbClr val="494849"/>
                </a:solidFill>
                <a:latin typeface="Arial"/>
                <a:cs typeface="Arial"/>
              </a:rPr>
              <a:t>ar</a:t>
            </a:r>
            <a:r>
              <a:rPr dirty="0" sz="550" spc="-60" i="1">
                <a:solidFill>
                  <a:srgbClr val="080A0A"/>
                </a:solidFill>
                <a:latin typeface="Arial"/>
                <a:cs typeface="Arial"/>
              </a:rPr>
              <a:t>1</a:t>
            </a:r>
            <a:r>
              <a:rPr dirty="0" sz="550" spc="-60" i="1">
                <a:solidFill>
                  <a:srgbClr val="5D5D5D"/>
                </a:solidFill>
                <a:latin typeface="Arial"/>
                <a:cs typeface="Arial"/>
              </a:rPr>
              <a:t>c</a:t>
            </a:r>
            <a:r>
              <a:rPr dirty="0" sz="550" spc="-60" i="1">
                <a:solidFill>
                  <a:srgbClr val="313131"/>
                </a:solidFill>
                <a:latin typeface="Arial"/>
                <a:cs typeface="Arial"/>
              </a:rPr>
              <a:t>l </a:t>
            </a:r>
            <a:r>
              <a:rPr dirty="0" sz="550" spc="-15" i="1">
                <a:solidFill>
                  <a:srgbClr val="494849"/>
                </a:solidFill>
                <a:latin typeface="Arial"/>
                <a:cs typeface="Arial"/>
              </a:rPr>
              <a:t>r</a:t>
            </a:r>
            <a:r>
              <a:rPr dirty="0" sz="550" spc="-15" i="1">
                <a:solidFill>
                  <a:srgbClr val="727274"/>
                </a:solidFill>
                <a:latin typeface="Arial"/>
                <a:cs typeface="Arial"/>
              </a:rPr>
              <a:t>&gt;e</a:t>
            </a:r>
            <a:r>
              <a:rPr dirty="0" sz="550" spc="-15" i="1">
                <a:solidFill>
                  <a:srgbClr val="313131"/>
                </a:solidFill>
                <a:latin typeface="Arial"/>
                <a:cs typeface="Arial"/>
              </a:rPr>
              <a:t>rf</a:t>
            </a:r>
            <a:r>
              <a:rPr dirty="0" sz="550" spc="-15" i="1">
                <a:solidFill>
                  <a:srgbClr val="5D5D5D"/>
                </a:solidFill>
                <a:latin typeface="Arial"/>
                <a:cs typeface="Arial"/>
              </a:rPr>
              <a:t>o</a:t>
            </a:r>
            <a:r>
              <a:rPr dirty="0" sz="550" spc="-15" i="1">
                <a:solidFill>
                  <a:srgbClr val="313131"/>
                </a:solidFill>
                <a:latin typeface="Arial"/>
                <a:cs typeface="Arial"/>
              </a:rPr>
              <a:t>rrr,an</a:t>
            </a:r>
            <a:r>
              <a:rPr dirty="0" sz="550" spc="-15" i="1">
                <a:solidFill>
                  <a:srgbClr val="5D5D5D"/>
                </a:solidFill>
                <a:latin typeface="Arial"/>
                <a:cs typeface="Arial"/>
              </a:rPr>
              <a:t>ce</a:t>
            </a:r>
            <a:endParaRPr sz="550">
              <a:latin typeface="Arial"/>
              <a:cs typeface="Arial"/>
            </a:endParaRPr>
          </a:p>
          <a:p>
            <a:pPr marL="42545" indent="-30480">
              <a:lnSpc>
                <a:spcPct val="100000"/>
              </a:lnSpc>
              <a:spcBef>
                <a:spcPts val="60"/>
              </a:spcBef>
              <a:buClr>
                <a:srgbClr val="1A1A1A"/>
              </a:buClr>
              <a:buSzPct val="81818"/>
              <a:buFont typeface="Arial"/>
              <a:buChar char="•"/>
              <a:tabLst>
                <a:tab pos="43180" algn="l"/>
              </a:tabLst>
            </a:pPr>
            <a:r>
              <a:rPr dirty="0" sz="550" spc="-45" i="1">
                <a:solidFill>
                  <a:srgbClr val="5D5D5D"/>
                </a:solidFill>
                <a:latin typeface="Arial"/>
                <a:cs typeface="Arial"/>
              </a:rPr>
              <a:t>Scho </a:t>
            </a:r>
            <a:r>
              <a:rPr dirty="0" sz="550" spc="-20" i="1">
                <a:solidFill>
                  <a:srgbClr val="313131"/>
                </a:solidFill>
                <a:latin typeface="Arial"/>
                <a:cs typeface="Arial"/>
              </a:rPr>
              <a:t>/or</a:t>
            </a:r>
            <a:r>
              <a:rPr dirty="0" sz="550" spc="-20" i="1">
                <a:solidFill>
                  <a:srgbClr val="5D5D5D"/>
                </a:solidFill>
                <a:latin typeface="Arial"/>
                <a:cs typeface="Arial"/>
              </a:rPr>
              <a:t>l </a:t>
            </a:r>
            <a:r>
              <a:rPr dirty="0" sz="550" spc="-15" i="1">
                <a:solidFill>
                  <a:srgbClr val="313131"/>
                </a:solidFill>
                <a:latin typeface="Arial"/>
                <a:cs typeface="Arial"/>
              </a:rPr>
              <a:t>fii </a:t>
            </a:r>
            <a:r>
              <a:rPr dirty="0" sz="550" spc="-20" i="1">
                <a:solidFill>
                  <a:srgbClr val="5D5D5D"/>
                </a:solidFill>
                <a:latin typeface="Arial"/>
                <a:cs typeface="Arial"/>
              </a:rPr>
              <a:t>()S</a:t>
            </a:r>
            <a:r>
              <a:rPr dirty="0" sz="550" spc="-20" i="1">
                <a:solidFill>
                  <a:srgbClr val="313131"/>
                </a:solidFill>
                <a:latin typeface="Arial"/>
                <a:cs typeface="Arial"/>
              </a:rPr>
              <a:t>f</a:t>
            </a:r>
            <a:r>
              <a:rPr dirty="0" sz="550" spc="-20" i="1">
                <a:solidFill>
                  <a:srgbClr val="5D5D5D"/>
                </a:solidFill>
                <a:latin typeface="Arial"/>
                <a:cs typeface="Arial"/>
              </a:rPr>
              <a:t>or </a:t>
            </a:r>
            <a:r>
              <a:rPr dirty="0" sz="550" spc="15" i="1">
                <a:solidFill>
                  <a:srgbClr val="494849"/>
                </a:solidFill>
                <a:latin typeface="Arial"/>
                <a:cs typeface="Arial"/>
              </a:rPr>
              <a:t>mo/ors</a:t>
            </a:r>
            <a:r>
              <a:rPr dirty="0" sz="550" spc="15" i="1">
                <a:solidFill>
                  <a:srgbClr val="5D5D5D"/>
                </a:solidFill>
                <a:latin typeface="Arial"/>
                <a:cs typeface="Arial"/>
              </a:rPr>
              <a:t>ond </a:t>
            </a:r>
            <a:r>
              <a:rPr dirty="0" sz="650" spc="-45" i="1">
                <a:solidFill>
                  <a:srgbClr val="494849"/>
                </a:solidFill>
                <a:latin typeface="Times New Roman"/>
                <a:cs typeface="Times New Roman"/>
              </a:rPr>
              <a:t>r,</a:t>
            </a:r>
            <a:r>
              <a:rPr dirty="0" sz="650" spc="-45" i="1">
                <a:solidFill>
                  <a:srgbClr val="727274"/>
                </a:solidFill>
                <a:latin typeface="Times New Roman"/>
                <a:cs typeface="Times New Roman"/>
              </a:rPr>
              <a:t>o</a:t>
            </a:r>
            <a:r>
              <a:rPr dirty="0" sz="650" spc="-45" i="1">
                <a:solidFill>
                  <a:srgbClr val="313131"/>
                </a:solidFill>
                <a:latin typeface="Times New Roman"/>
                <a:cs typeface="Times New Roman"/>
              </a:rPr>
              <a:t>u</a:t>
            </a:r>
            <a:r>
              <a:rPr dirty="0" sz="650" spc="-45" i="1">
                <a:solidFill>
                  <a:srgbClr val="5D5D5D"/>
                </a:solidFill>
                <a:latin typeface="Times New Roman"/>
                <a:cs typeface="Times New Roman"/>
              </a:rPr>
              <a:t>-</a:t>
            </a:r>
            <a:r>
              <a:rPr dirty="0" sz="650" spc="-45" i="1">
                <a:solidFill>
                  <a:srgbClr val="313131"/>
                </a:solidFill>
                <a:latin typeface="Times New Roman"/>
                <a:cs typeface="Times New Roman"/>
              </a:rPr>
              <a:t>m</a:t>
            </a:r>
            <a:r>
              <a:rPr dirty="0" sz="650" spc="-45" i="1">
                <a:solidFill>
                  <a:srgbClr val="5D5D5D"/>
                </a:solidFill>
                <a:latin typeface="Times New Roman"/>
                <a:cs typeface="Times New Roman"/>
              </a:rPr>
              <a:t>cr</a:t>
            </a:r>
            <a:r>
              <a:rPr dirty="0" sz="650" spc="-45" i="1">
                <a:solidFill>
                  <a:srgbClr val="313131"/>
                </a:solidFill>
                <a:latin typeface="Times New Roman"/>
                <a:cs typeface="Times New Roman"/>
              </a:rPr>
              <a:t>lo</a:t>
            </a:r>
            <a:r>
              <a:rPr dirty="0" sz="650" spc="-120" i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650" spc="-30" i="1">
                <a:solidFill>
                  <a:srgbClr val="313131"/>
                </a:solidFill>
                <a:latin typeface="Times New Roman"/>
                <a:cs typeface="Times New Roman"/>
              </a:rPr>
              <a:t>r</a:t>
            </a:r>
            <a:r>
              <a:rPr dirty="0" sz="650" spc="-30" i="1">
                <a:solidFill>
                  <a:srgbClr val="5D5D5D"/>
                </a:solidFill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4207" y="373305"/>
            <a:ext cx="2536825" cy="5083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175"/>
              </a:lnSpc>
              <a:spcBef>
                <a:spcPts val="100"/>
              </a:spcBef>
            </a:pPr>
            <a:r>
              <a:rPr dirty="0" u="heavy" sz="1000" spc="2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Muddy</a:t>
            </a:r>
            <a:r>
              <a:rPr dirty="0" u="heavy" sz="1000" spc="-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2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River</a:t>
            </a:r>
            <a:r>
              <a:rPr dirty="0" u="heavy" sz="1000" spc="-15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65" b="1">
                <a:solidFill>
                  <a:srgbClr val="313131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Opera</a:t>
            </a:r>
            <a:r>
              <a:rPr dirty="0" u="heavy" sz="1000" spc="-90" b="1">
                <a:solidFill>
                  <a:srgbClr val="313131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30" b="1">
                <a:solidFill>
                  <a:srgbClr val="313131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Company</a:t>
            </a:r>
            <a:r>
              <a:rPr dirty="0" u="heavy" sz="1000" spc="25" b="1">
                <a:solidFill>
                  <a:srgbClr val="313131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2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Membership</a:t>
            </a:r>
            <a:endParaRPr sz="1000">
              <a:latin typeface="Times New Roman"/>
              <a:cs typeface="Times New Roman"/>
            </a:endParaRPr>
          </a:p>
          <a:p>
            <a:pPr algn="ctr" marR="5080">
              <a:lnSpc>
                <a:spcPts val="1295"/>
              </a:lnSpc>
            </a:pPr>
            <a:r>
              <a:rPr dirty="0" u="heavy" sz="1100" spc="-75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Ruby</a:t>
            </a:r>
            <a:endParaRPr sz="1100">
              <a:latin typeface="Arial"/>
              <a:cs typeface="Arial"/>
            </a:endParaRPr>
          </a:p>
          <a:p>
            <a:pPr algn="ctr" marL="1270">
              <a:lnSpc>
                <a:spcPts val="1070"/>
              </a:lnSpc>
              <a:spcBef>
                <a:spcPts val="80"/>
              </a:spcBef>
            </a:pPr>
            <a:r>
              <a:rPr dirty="0" sz="950" spc="45">
                <a:solidFill>
                  <a:srgbClr val="494849"/>
                </a:solidFill>
                <a:latin typeface="Times New Roman"/>
                <a:cs typeface="Times New Roman"/>
              </a:rPr>
              <a:t>Karen</a:t>
            </a:r>
            <a:r>
              <a:rPr dirty="0" sz="950" spc="-7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Times New Roman"/>
                <a:cs typeface="Times New Roman"/>
              </a:rPr>
              <a:t>Anderson</a:t>
            </a:r>
            <a:endParaRPr sz="950">
              <a:latin typeface="Times New Roman"/>
              <a:cs typeface="Times New Roman"/>
            </a:endParaRPr>
          </a:p>
          <a:p>
            <a:pPr algn="ctr" marL="525780" marR="516890" indent="19050">
              <a:lnSpc>
                <a:spcPts val="1250"/>
              </a:lnSpc>
              <a:spcBef>
                <a:spcPts val="135"/>
              </a:spcBef>
            </a:pPr>
            <a:r>
              <a:rPr dirty="0" sz="1200" spc="-100" i="1">
                <a:solidFill>
                  <a:srgbClr val="313131"/>
                </a:solidFill>
                <a:latin typeface="Times New Roman"/>
                <a:cs typeface="Times New Roman"/>
              </a:rPr>
              <a:t>Dr.</a:t>
            </a:r>
            <a:r>
              <a:rPr dirty="0" sz="950" spc="-100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950" spc="15">
                <a:solidFill>
                  <a:srgbClr val="313131"/>
                </a:solidFill>
                <a:latin typeface="Times New Roman"/>
                <a:cs typeface="Times New Roman"/>
              </a:rPr>
              <a:t>Mrs.Kai </a:t>
            </a:r>
            <a:r>
              <a:rPr dirty="0" sz="950" spc="75">
                <a:solidFill>
                  <a:srgbClr val="313131"/>
                </a:solidFill>
                <a:latin typeface="Times New Roman"/>
                <a:cs typeface="Times New Roman"/>
              </a:rPr>
              <a:t>Attai  </a:t>
            </a:r>
            <a:r>
              <a:rPr dirty="0" sz="950" spc="45">
                <a:solidFill>
                  <a:srgbClr val="313131"/>
                </a:solidFill>
                <a:latin typeface="Times New Roman"/>
                <a:cs typeface="Times New Roman"/>
              </a:rPr>
              <a:t>Leonard</a:t>
            </a:r>
            <a:r>
              <a:rPr dirty="0" sz="950" spc="-7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50">
                <a:solidFill>
                  <a:srgbClr val="313131"/>
                </a:solidFill>
                <a:latin typeface="Times New Roman"/>
                <a:cs typeface="Times New Roman"/>
              </a:rPr>
              <a:t>Martha</a:t>
            </a:r>
            <a:r>
              <a:rPr dirty="0" sz="950" spc="-6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Times New Roman"/>
                <a:cs typeface="Times New Roman"/>
              </a:rPr>
              <a:t>Bia</a:t>
            </a:r>
            <a:r>
              <a:rPr dirty="0" sz="950" spc="35">
                <a:solidFill>
                  <a:srgbClr val="080A0A"/>
                </a:solidFill>
                <a:latin typeface="Times New Roman"/>
                <a:cs typeface="Times New Roman"/>
              </a:rPr>
              <a:t>ll</a:t>
            </a:r>
            <a:r>
              <a:rPr dirty="0" sz="950" spc="35">
                <a:solidFill>
                  <a:srgbClr val="313131"/>
                </a:solidFill>
                <a:latin typeface="Times New Roman"/>
                <a:cs typeface="Times New Roman"/>
              </a:rPr>
              <a:t>as  </a:t>
            </a:r>
            <a:r>
              <a:rPr dirty="0" sz="950" spc="60">
                <a:solidFill>
                  <a:srgbClr val="313131"/>
                </a:solidFill>
                <a:latin typeface="Times New Roman"/>
                <a:cs typeface="Times New Roman"/>
              </a:rPr>
              <a:t>Jol</a:t>
            </a:r>
            <a:r>
              <a:rPr dirty="0" sz="950" spc="60">
                <a:solidFill>
                  <a:srgbClr val="5D5D5D"/>
                </a:solidFill>
                <a:latin typeface="Times New Roman"/>
                <a:cs typeface="Times New Roman"/>
              </a:rPr>
              <a:t>e</a:t>
            </a:r>
            <a:r>
              <a:rPr dirty="0" sz="950" spc="60">
                <a:solidFill>
                  <a:srgbClr val="313131"/>
                </a:solidFill>
                <a:latin typeface="Times New Roman"/>
                <a:cs typeface="Times New Roman"/>
              </a:rPr>
              <a:t>ne</a:t>
            </a:r>
            <a:r>
              <a:rPr dirty="0" sz="950" spc="-12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Times New Roman"/>
                <a:cs typeface="Times New Roman"/>
              </a:rPr>
              <a:t>G</a:t>
            </a:r>
            <a:r>
              <a:rPr dirty="0" sz="950" spc="35">
                <a:solidFill>
                  <a:srgbClr val="080A0A"/>
                </a:solidFill>
                <a:latin typeface="Times New Roman"/>
                <a:cs typeface="Times New Roman"/>
              </a:rPr>
              <a:t>.</a:t>
            </a:r>
            <a:r>
              <a:rPr dirty="0" sz="950" spc="-125">
                <a:solidFill>
                  <a:srgbClr val="080A0A"/>
                </a:solidFill>
                <a:latin typeface="Times New Roman"/>
                <a:cs typeface="Times New Roman"/>
              </a:rPr>
              <a:t> </a:t>
            </a:r>
            <a:r>
              <a:rPr dirty="0" sz="950" spc="50">
                <a:solidFill>
                  <a:srgbClr val="313131"/>
                </a:solidFill>
                <a:latin typeface="Times New Roman"/>
                <a:cs typeface="Times New Roman"/>
              </a:rPr>
              <a:t>Bren</a:t>
            </a:r>
            <a:r>
              <a:rPr dirty="0" sz="950" spc="50">
                <a:solidFill>
                  <a:srgbClr val="080A0A"/>
                </a:solidFill>
                <a:latin typeface="Times New Roman"/>
                <a:cs typeface="Times New Roman"/>
              </a:rPr>
              <a:t>n</a:t>
            </a:r>
            <a:r>
              <a:rPr dirty="0" sz="950" spc="50">
                <a:solidFill>
                  <a:srgbClr val="313131"/>
                </a:solidFill>
                <a:latin typeface="Times New Roman"/>
                <a:cs typeface="Times New Roman"/>
              </a:rPr>
              <a:t>er</a:t>
            </a:r>
            <a:endParaRPr sz="950">
              <a:latin typeface="Times New Roman"/>
              <a:cs typeface="Times New Roman"/>
            </a:endParaRPr>
          </a:p>
          <a:p>
            <a:pPr algn="ctr" marL="501015" marR="492125" indent="3810">
              <a:lnSpc>
                <a:spcPts val="1200"/>
              </a:lnSpc>
              <a:spcBef>
                <a:spcPts val="40"/>
              </a:spcBef>
            </a:pPr>
            <a:r>
              <a:rPr dirty="0" sz="950" spc="60">
                <a:solidFill>
                  <a:srgbClr val="313131"/>
                </a:solidFill>
                <a:latin typeface="Times New Roman"/>
                <a:cs typeface="Times New Roman"/>
              </a:rPr>
              <a:t>Ned</a:t>
            </a:r>
            <a:r>
              <a:rPr dirty="0" sz="950" spc="-10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70">
                <a:solidFill>
                  <a:srgbClr val="5D5D5D"/>
                </a:solidFill>
                <a:latin typeface="Times New Roman"/>
                <a:cs typeface="Times New Roman"/>
              </a:rPr>
              <a:t>an</a:t>
            </a:r>
            <a:r>
              <a:rPr dirty="0" sz="950" spc="70">
                <a:solidFill>
                  <a:srgbClr val="313131"/>
                </a:solidFill>
                <a:latin typeface="Times New Roman"/>
                <a:cs typeface="Times New Roman"/>
              </a:rPr>
              <a:t>d</a:t>
            </a:r>
            <a:r>
              <a:rPr dirty="0" sz="950" spc="-5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313131"/>
                </a:solidFill>
                <a:latin typeface="Times New Roman"/>
                <a:cs typeface="Times New Roman"/>
              </a:rPr>
              <a:t>R</a:t>
            </a:r>
            <a:r>
              <a:rPr dirty="0" sz="950" spc="20">
                <a:solidFill>
                  <a:srgbClr val="5D5D5D"/>
                </a:solidFill>
                <a:latin typeface="Times New Roman"/>
                <a:cs typeface="Times New Roman"/>
              </a:rPr>
              <a:t>ea</a:t>
            </a:r>
            <a:r>
              <a:rPr dirty="0" sz="950" spc="-1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950" spc="55">
                <a:solidFill>
                  <a:srgbClr val="313131"/>
                </a:solidFill>
                <a:latin typeface="Times New Roman"/>
                <a:cs typeface="Times New Roman"/>
              </a:rPr>
              <a:t>u5h</a:t>
            </a:r>
            <a:r>
              <a:rPr dirty="0" sz="950" spc="-8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494849"/>
                </a:solidFill>
                <a:latin typeface="Times New Roman"/>
                <a:cs typeface="Times New Roman"/>
              </a:rPr>
              <a:t>Broemmel  </a:t>
            </a:r>
            <a:r>
              <a:rPr dirty="0" sz="950" spc="-15">
                <a:solidFill>
                  <a:srgbClr val="313131"/>
                </a:solidFill>
                <a:latin typeface="Times New Roman"/>
                <a:cs typeface="Times New Roman"/>
              </a:rPr>
              <a:t>Jern.J </a:t>
            </a:r>
            <a:r>
              <a:rPr dirty="0" sz="950" spc="-15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950" spc="30">
                <a:solidFill>
                  <a:srgbClr val="313131"/>
                </a:solidFill>
                <a:latin typeface="Times New Roman"/>
                <a:cs typeface="Times New Roman"/>
              </a:rPr>
              <a:t>Suzanne</a:t>
            </a:r>
            <a:r>
              <a:rPr dirty="0" sz="950" spc="-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50">
                <a:solidFill>
                  <a:srgbClr val="313131"/>
                </a:solidFill>
                <a:latin typeface="Times New Roman"/>
                <a:cs typeface="Times New Roman"/>
              </a:rPr>
              <a:t>Carnivale</a:t>
            </a:r>
            <a:endParaRPr sz="950">
              <a:latin typeface="Times New Roman"/>
              <a:cs typeface="Times New Roman"/>
            </a:endParaRPr>
          </a:p>
          <a:p>
            <a:pPr algn="ctr" marL="464820" marR="445134">
              <a:lnSpc>
                <a:spcPct val="109700"/>
              </a:lnSpc>
            </a:pPr>
            <a:r>
              <a:rPr dirty="0" sz="950" spc="45">
                <a:solidFill>
                  <a:srgbClr val="494849"/>
                </a:solidFill>
                <a:latin typeface="Times New Roman"/>
                <a:cs typeface="Times New Roman"/>
              </a:rPr>
              <a:t>Dr.</a:t>
            </a:r>
            <a:r>
              <a:rPr dirty="0" sz="950" spc="45">
                <a:solidFill>
                  <a:srgbClr val="313131"/>
                </a:solidFill>
                <a:latin typeface="Times New Roman"/>
                <a:cs typeface="Times New Roman"/>
              </a:rPr>
              <a:t>GanJ</a:t>
            </a:r>
            <a:r>
              <a:rPr dirty="0" sz="950" spc="-6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950" spc="-4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55">
                <a:solidFill>
                  <a:srgbClr val="494849"/>
                </a:solidFill>
                <a:latin typeface="Times New Roman"/>
                <a:cs typeface="Times New Roman"/>
              </a:rPr>
              <a:t>Geraldine</a:t>
            </a:r>
            <a:r>
              <a:rPr dirty="0" sz="950" spc="-13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75">
                <a:solidFill>
                  <a:srgbClr val="313131"/>
                </a:solidFill>
                <a:latin typeface="Times New Roman"/>
                <a:cs typeface="Times New Roman"/>
              </a:rPr>
              <a:t>C</a:t>
            </a:r>
            <a:r>
              <a:rPr dirty="0" sz="950" spc="75">
                <a:solidFill>
                  <a:srgbClr val="5D5D5D"/>
                </a:solidFill>
                <a:latin typeface="Times New Roman"/>
                <a:cs typeface="Times New Roman"/>
              </a:rPr>
              <a:t>arte</a:t>
            </a:r>
            <a:r>
              <a:rPr dirty="0" sz="950" spc="75">
                <a:solidFill>
                  <a:srgbClr val="313131"/>
                </a:solidFill>
                <a:latin typeface="Times New Roman"/>
                <a:cs typeface="Times New Roman"/>
              </a:rPr>
              <a:t>r  </a:t>
            </a:r>
            <a:r>
              <a:rPr dirty="0" sz="950" spc="5">
                <a:solidFill>
                  <a:srgbClr val="313131"/>
                </a:solidFill>
                <a:latin typeface="Times New Roman"/>
                <a:cs typeface="Times New Roman"/>
              </a:rPr>
              <a:t>J</a:t>
            </a:r>
            <a:r>
              <a:rPr dirty="0" sz="950" spc="5">
                <a:solidFill>
                  <a:srgbClr val="494849"/>
                </a:solidFill>
                <a:latin typeface="Times New Roman"/>
                <a:cs typeface="Times New Roman"/>
              </a:rPr>
              <a:t>a.mes </a:t>
            </a:r>
            <a:r>
              <a:rPr dirty="0" sz="950" spc="-15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95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10">
                <a:solidFill>
                  <a:srgbClr val="313131"/>
                </a:solidFill>
                <a:latin typeface="Times New Roman"/>
                <a:cs typeface="Times New Roman"/>
              </a:rPr>
              <a:t>KathlJ </a:t>
            </a:r>
            <a:r>
              <a:rPr dirty="0" sz="950" spc="65">
                <a:solidFill>
                  <a:srgbClr val="313131"/>
                </a:solidFill>
                <a:latin typeface="Times New Roman"/>
                <a:cs typeface="Times New Roman"/>
              </a:rPr>
              <a:t>Citro</a:t>
            </a:r>
            <a:endParaRPr sz="950">
              <a:latin typeface="Times New Roman"/>
              <a:cs typeface="Times New Roman"/>
            </a:endParaRPr>
          </a:p>
          <a:p>
            <a:pPr algn="ctr" marL="6350">
              <a:lnSpc>
                <a:spcPct val="100000"/>
              </a:lnSpc>
              <a:spcBef>
                <a:spcPts val="65"/>
              </a:spcBef>
            </a:pPr>
            <a:r>
              <a:rPr dirty="0" sz="950" spc="50">
                <a:solidFill>
                  <a:srgbClr val="313131"/>
                </a:solidFill>
                <a:latin typeface="Times New Roman"/>
                <a:cs typeface="Times New Roman"/>
              </a:rPr>
              <a:t>David</a:t>
            </a:r>
            <a:r>
              <a:rPr dirty="0" sz="950" spc="-12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Times New Roman"/>
                <a:cs typeface="Times New Roman"/>
              </a:rPr>
              <a:t>Costi5an</a:t>
            </a:r>
            <a:endParaRPr sz="950">
              <a:latin typeface="Times New Roman"/>
              <a:cs typeface="Times New Roman"/>
            </a:endParaRPr>
          </a:p>
          <a:p>
            <a:pPr algn="ctr" marL="501650" marR="494030">
              <a:lnSpc>
                <a:spcPct val="108700"/>
              </a:lnSpc>
              <a:spcBef>
                <a:spcPts val="10"/>
              </a:spcBef>
            </a:pPr>
            <a:r>
              <a:rPr dirty="0" sz="950" spc="5">
                <a:solidFill>
                  <a:srgbClr val="494849"/>
                </a:solidFill>
                <a:latin typeface="Times New Roman"/>
                <a:cs typeface="Times New Roman"/>
              </a:rPr>
              <a:t>Firs</a:t>
            </a:r>
            <a:r>
              <a:rPr dirty="0" sz="950" spc="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950" spc="-8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Times New Roman"/>
                <a:cs typeface="Times New Roman"/>
              </a:rPr>
              <a:t>Banker's</a:t>
            </a:r>
            <a:r>
              <a:rPr dirty="0" sz="950" spc="-1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15">
                <a:solidFill>
                  <a:srgbClr val="313131"/>
                </a:solidFill>
                <a:latin typeface="Times New Roman"/>
                <a:cs typeface="Times New Roman"/>
              </a:rPr>
              <a:t>Trust</a:t>
            </a:r>
            <a:r>
              <a:rPr dirty="0" sz="950" spc="-114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CompanlJ  </a:t>
            </a:r>
            <a:r>
              <a:rPr dirty="0" sz="950" spc="10">
                <a:solidFill>
                  <a:srgbClr val="313131"/>
                </a:solidFill>
                <a:latin typeface="Times New Roman"/>
                <a:cs typeface="Times New Roman"/>
              </a:rPr>
              <a:t>Dozier </a:t>
            </a:r>
            <a:r>
              <a:rPr dirty="0" sz="950" spc="35">
                <a:solidFill>
                  <a:srgbClr val="313131"/>
                </a:solidFill>
                <a:latin typeface="Times New Roman"/>
                <a:cs typeface="Times New Roman"/>
              </a:rPr>
              <a:t>Insurance </a:t>
            </a:r>
            <a:r>
              <a:rPr dirty="0" sz="950" spc="45">
                <a:solidFill>
                  <a:srgbClr val="313131"/>
                </a:solidFill>
                <a:latin typeface="Times New Roman"/>
                <a:cs typeface="Times New Roman"/>
              </a:rPr>
              <a:t>Ae </a:t>
            </a:r>
            <a:r>
              <a:rPr dirty="0" sz="950" spc="-50">
                <a:solidFill>
                  <a:srgbClr val="5D5D5D"/>
                </a:solidFill>
                <a:latin typeface="Times New Roman"/>
                <a:cs typeface="Times New Roman"/>
              </a:rPr>
              <a:t>enClJ  </a:t>
            </a:r>
            <a:r>
              <a:rPr dirty="0" sz="950" spc="50">
                <a:solidFill>
                  <a:srgbClr val="313131"/>
                </a:solidFill>
                <a:latin typeface="Times New Roman"/>
                <a:cs typeface="Times New Roman"/>
              </a:rPr>
              <a:t>James and </a:t>
            </a:r>
            <a:r>
              <a:rPr dirty="0" sz="950" spc="40">
                <a:solidFill>
                  <a:srgbClr val="313131"/>
                </a:solidFill>
                <a:latin typeface="Times New Roman"/>
                <a:cs typeface="Times New Roman"/>
              </a:rPr>
              <a:t>Die</a:t>
            </a:r>
            <a:r>
              <a:rPr dirty="0" sz="950" spc="40">
                <a:solidFill>
                  <a:srgbClr val="5D5D5D"/>
                </a:solidFill>
                <a:latin typeface="Times New Roman"/>
                <a:cs typeface="Times New Roman"/>
              </a:rPr>
              <a:t>nn</a:t>
            </a:r>
            <a:r>
              <a:rPr dirty="0" sz="950" spc="40">
                <a:solidFill>
                  <a:srgbClr val="313131"/>
                </a:solidFill>
                <a:latin typeface="Times New Roman"/>
                <a:cs typeface="Times New Roman"/>
              </a:rPr>
              <a:t>a </a:t>
            </a:r>
            <a:r>
              <a:rPr dirty="0" sz="950" spc="50">
                <a:solidFill>
                  <a:srgbClr val="494849"/>
                </a:solidFill>
                <a:latin typeface="Times New Roman"/>
                <a:cs typeface="Times New Roman"/>
              </a:rPr>
              <a:t>Drew  </a:t>
            </a:r>
            <a:r>
              <a:rPr dirty="0" sz="950" spc="25">
                <a:solidFill>
                  <a:srgbClr val="313131"/>
                </a:solidFill>
                <a:latin typeface="Times New Roman"/>
                <a:cs typeface="Times New Roman"/>
              </a:rPr>
              <a:t>Rich</a:t>
            </a:r>
            <a:r>
              <a:rPr dirty="0" sz="950" spc="25">
                <a:solidFill>
                  <a:srgbClr val="5D5D5D"/>
                </a:solidFill>
                <a:latin typeface="Times New Roman"/>
                <a:cs typeface="Times New Roman"/>
              </a:rPr>
              <a:t>a </a:t>
            </a:r>
            <a:r>
              <a:rPr dirty="0" sz="950" spc="20">
                <a:solidFill>
                  <a:srgbClr val="313131"/>
                </a:solidFill>
                <a:latin typeface="Times New Roman"/>
                <a:cs typeface="Times New Roman"/>
              </a:rPr>
              <a:t>rd 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950" spc="20">
                <a:solidFill>
                  <a:srgbClr val="313131"/>
                </a:solidFill>
                <a:latin typeface="Times New Roman"/>
                <a:cs typeface="Times New Roman"/>
              </a:rPr>
              <a:t>Bar ba </a:t>
            </a:r>
            <a:r>
              <a:rPr dirty="0" sz="950" spc="15">
                <a:solidFill>
                  <a:srgbClr val="5D5D5D"/>
                </a:solidFill>
                <a:latin typeface="Times New Roman"/>
                <a:cs typeface="Times New Roman"/>
              </a:rPr>
              <a:t>ra </a:t>
            </a:r>
            <a:r>
              <a:rPr dirty="0" sz="950" spc="15">
                <a:solidFill>
                  <a:srgbClr val="727274"/>
                </a:solidFill>
                <a:latin typeface="Times New Roman"/>
                <a:cs typeface="Times New Roman"/>
              </a:rPr>
              <a:t>F</a:t>
            </a:r>
            <a:r>
              <a:rPr dirty="0" sz="950" spc="15">
                <a:solidFill>
                  <a:srgbClr val="494849"/>
                </a:solidFill>
                <a:latin typeface="Times New Roman"/>
                <a:cs typeface="Times New Roman"/>
              </a:rPr>
              <a:t>ry  </a:t>
            </a:r>
            <a:r>
              <a:rPr dirty="0" sz="950" spc="60">
                <a:solidFill>
                  <a:srgbClr val="313131"/>
                </a:solidFill>
                <a:latin typeface="Times New Roman"/>
                <a:cs typeface="Times New Roman"/>
              </a:rPr>
              <a:t>Ruthliultz</a:t>
            </a:r>
            <a:endParaRPr sz="950">
              <a:latin typeface="Times New Roman"/>
              <a:cs typeface="Times New Roman"/>
            </a:endParaRPr>
          </a:p>
          <a:p>
            <a:pPr algn="ctr" marL="745490" marR="698500">
              <a:lnSpc>
                <a:spcPct val="103200"/>
              </a:lnSpc>
              <a:spcBef>
                <a:spcPts val="75"/>
              </a:spcBef>
            </a:pPr>
            <a:r>
              <a:rPr dirty="0" sz="950" spc="65">
                <a:solidFill>
                  <a:srgbClr val="494849"/>
                </a:solidFill>
                <a:latin typeface="Times New Roman"/>
                <a:cs typeface="Times New Roman"/>
              </a:rPr>
              <a:t>James</a:t>
            </a:r>
            <a:r>
              <a:rPr dirty="0" sz="950" spc="-16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65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dirty="0" sz="950" spc="-10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5D5D5D"/>
                </a:solidFill>
                <a:latin typeface="Times New Roman"/>
                <a:cs typeface="Times New Roman"/>
              </a:rPr>
              <a:t>Lo</a:t>
            </a:r>
            <a:r>
              <a:rPr dirty="0" sz="950" spc="20">
                <a:solidFill>
                  <a:srgbClr val="313131"/>
                </a:solidFill>
                <a:latin typeface="Times New Roman"/>
                <a:cs typeface="Times New Roman"/>
              </a:rPr>
              <a:t>ri</a:t>
            </a:r>
            <a:r>
              <a:rPr dirty="0" sz="950" spc="-12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494849"/>
                </a:solidFill>
                <a:latin typeface="Times New Roman"/>
                <a:cs typeface="Times New Roman"/>
              </a:rPr>
              <a:t>Korb  </a:t>
            </a:r>
            <a:r>
              <a:rPr dirty="0" sz="950" spc="45">
                <a:solidFill>
                  <a:srgbClr val="313131"/>
                </a:solidFill>
                <a:latin typeface="Times New Roman"/>
                <a:cs typeface="Times New Roman"/>
              </a:rPr>
              <a:t>Roeer </a:t>
            </a:r>
            <a:r>
              <a:rPr dirty="0" sz="950" spc="30">
                <a:solidFill>
                  <a:srgbClr val="313131"/>
                </a:solidFill>
                <a:latin typeface="Times New Roman"/>
                <a:cs typeface="Times New Roman"/>
              </a:rPr>
              <a:t>D.L</a:t>
            </a:r>
            <a:r>
              <a:rPr dirty="0" sz="950" spc="30">
                <a:solidFill>
                  <a:srgbClr val="727274"/>
                </a:solidFill>
                <a:latin typeface="Times New Roman"/>
                <a:cs typeface="Times New Roman"/>
              </a:rPr>
              <a:t>eac </a:t>
            </a:r>
            <a:r>
              <a:rPr dirty="0" sz="950" spc="30">
                <a:solidFill>
                  <a:srgbClr val="494849"/>
                </a:solidFill>
                <a:latin typeface="Times New Roman"/>
                <a:cs typeface="Times New Roman"/>
              </a:rPr>
              <a:t>h  </a:t>
            </a:r>
            <a:r>
              <a:rPr dirty="0" sz="950" spc="40">
                <a:solidFill>
                  <a:srgbClr val="313131"/>
                </a:solidFill>
                <a:latin typeface="Times New Roman"/>
                <a:cs typeface="Times New Roman"/>
              </a:rPr>
              <a:t>Nona</a:t>
            </a:r>
            <a:r>
              <a:rPr dirty="0" sz="950" spc="-13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1100" spc="-50">
                <a:solidFill>
                  <a:srgbClr val="494849"/>
                </a:solidFill>
                <a:latin typeface="Arial"/>
                <a:cs typeface="Arial"/>
              </a:rPr>
              <a:t>G.</a:t>
            </a:r>
            <a:r>
              <a:rPr dirty="0" sz="950" spc="-50">
                <a:solidFill>
                  <a:srgbClr val="313131"/>
                </a:solidFill>
                <a:latin typeface="Times New Roman"/>
                <a:cs typeface="Times New Roman"/>
              </a:rPr>
              <a:t>Lo </a:t>
            </a:r>
            <a:r>
              <a:rPr dirty="0" sz="950" spc="-95">
                <a:solidFill>
                  <a:srgbClr val="5D5D5D"/>
                </a:solidFill>
                <a:latin typeface="Times New Roman"/>
                <a:cs typeface="Times New Roman"/>
              </a:rPr>
              <a:t>n(&gt;</a:t>
            </a:r>
            <a:endParaRPr sz="950">
              <a:latin typeface="Times New Roman"/>
              <a:cs typeface="Times New Roman"/>
            </a:endParaRPr>
          </a:p>
          <a:p>
            <a:pPr algn="ctr" marL="26670">
              <a:lnSpc>
                <a:spcPct val="100000"/>
              </a:lnSpc>
              <a:spcBef>
                <a:spcPts val="85"/>
              </a:spcBef>
            </a:pPr>
            <a:r>
              <a:rPr dirty="0" sz="950" spc="-240">
                <a:solidFill>
                  <a:srgbClr val="494849"/>
                </a:solidFill>
                <a:latin typeface="Times New Roman"/>
                <a:cs typeface="Times New Roman"/>
              </a:rPr>
              <a:t>A</a:t>
            </a:r>
            <a:r>
              <a:rPr dirty="0" sz="950" spc="12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10">
                <a:solidFill>
                  <a:srgbClr val="494849"/>
                </a:solidFill>
                <a:latin typeface="Times New Roman"/>
                <a:cs typeface="Times New Roman"/>
              </a:rPr>
              <a:t>nn</a:t>
            </a:r>
            <a:r>
              <a:rPr dirty="0" sz="950" spc="10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950" spc="-45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-5">
                <a:solidFill>
                  <a:srgbClr val="494849"/>
                </a:solidFill>
                <a:latin typeface="Times New Roman"/>
                <a:cs typeface="Times New Roman"/>
              </a:rPr>
              <a:t>M.M</a:t>
            </a:r>
            <a:r>
              <a:rPr dirty="0" sz="950" spc="-5">
                <a:solidFill>
                  <a:srgbClr val="727274"/>
                </a:solidFill>
                <a:latin typeface="Times New Roman"/>
                <a:cs typeface="Times New Roman"/>
              </a:rPr>
              <a:t>a</a:t>
            </a:r>
            <a:r>
              <a:rPr dirty="0" sz="950" spc="-5">
                <a:solidFill>
                  <a:srgbClr val="494849"/>
                </a:solidFill>
                <a:latin typeface="Times New Roman"/>
                <a:cs typeface="Times New Roman"/>
              </a:rPr>
              <a:t>tJ</a:t>
            </a:r>
            <a:r>
              <a:rPr dirty="0" sz="950" spc="-5">
                <a:solidFill>
                  <a:srgbClr val="727274"/>
                </a:solidFill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  <a:p>
            <a:pPr algn="ctr" marL="752475" marR="735965">
              <a:lnSpc>
                <a:spcPct val="105400"/>
              </a:lnSpc>
            </a:pPr>
            <a:r>
              <a:rPr dirty="0" sz="950" spc="-85">
                <a:solidFill>
                  <a:srgbClr val="494849"/>
                </a:solidFill>
                <a:latin typeface="Times New Roman"/>
                <a:cs typeface="Times New Roman"/>
              </a:rPr>
              <a:t>M</a:t>
            </a:r>
            <a:r>
              <a:rPr dirty="0" sz="950" spc="-16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-45">
                <a:solidFill>
                  <a:srgbClr val="727274"/>
                </a:solidFill>
                <a:latin typeface="Times New Roman"/>
                <a:cs typeface="Times New Roman"/>
              </a:rPr>
              <a:t>a</a:t>
            </a:r>
            <a:r>
              <a:rPr dirty="0" sz="950" spc="-80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-35">
                <a:solidFill>
                  <a:srgbClr val="494849"/>
                </a:solidFill>
                <a:latin typeface="Times New Roman"/>
                <a:cs typeface="Times New Roman"/>
              </a:rPr>
              <a:t>rlJ</a:t>
            </a:r>
            <a:r>
              <a:rPr dirty="0" sz="950" spc="-114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-8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dirty="0" sz="950" spc="-14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-70">
                <a:solidFill>
                  <a:srgbClr val="727274"/>
                </a:solidFill>
                <a:latin typeface="Times New Roman"/>
                <a:cs typeface="Times New Roman"/>
              </a:rPr>
              <a:t>o</a:t>
            </a:r>
            <a:r>
              <a:rPr dirty="0" sz="950" spc="-145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494849"/>
                </a:solidFill>
                <a:latin typeface="Times New Roman"/>
                <a:cs typeface="Times New Roman"/>
              </a:rPr>
              <a:t>u</a:t>
            </a:r>
            <a:r>
              <a:rPr dirty="0" sz="950" spc="-7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494849"/>
                </a:solidFill>
                <a:latin typeface="Times New Roman"/>
                <a:cs typeface="Times New Roman"/>
              </a:rPr>
              <a:t>M</a:t>
            </a:r>
            <a:r>
              <a:rPr dirty="0" sz="950" spc="-10">
                <a:solidFill>
                  <a:srgbClr val="727274"/>
                </a:solidFill>
                <a:latin typeface="Times New Roman"/>
                <a:cs typeface="Times New Roman"/>
              </a:rPr>
              <a:t>cG</a:t>
            </a:r>
            <a:r>
              <a:rPr dirty="0" sz="950" spc="-10">
                <a:solidFill>
                  <a:srgbClr val="494849"/>
                </a:solidFill>
                <a:latin typeface="Times New Roman"/>
                <a:cs typeface="Times New Roman"/>
              </a:rPr>
              <a:t>in</a:t>
            </a:r>
            <a:r>
              <a:rPr dirty="0" sz="950" spc="-10">
                <a:solidFill>
                  <a:srgbClr val="080A0A"/>
                </a:solidFill>
                <a:latin typeface="Times New Roman"/>
                <a:cs typeface="Times New Roman"/>
              </a:rPr>
              <a:t>,.,</a:t>
            </a:r>
            <a:r>
              <a:rPr dirty="0" sz="950" spc="-1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dirty="0" sz="950" spc="-10">
                <a:solidFill>
                  <a:srgbClr val="727274"/>
                </a:solidFill>
                <a:latin typeface="Times New Roman"/>
                <a:cs typeface="Times New Roman"/>
              </a:rPr>
              <a:t>s  </a:t>
            </a:r>
            <a:r>
              <a:rPr dirty="0" sz="950" spc="-55">
                <a:solidFill>
                  <a:srgbClr val="5D5D5D"/>
                </a:solidFill>
                <a:latin typeface="Times New Roman"/>
                <a:cs typeface="Times New Roman"/>
              </a:rPr>
              <a:t>Shi </a:t>
            </a:r>
            <a:r>
              <a:rPr dirty="0" sz="950" spc="-25">
                <a:solidFill>
                  <a:srgbClr val="313131"/>
                </a:solidFill>
                <a:latin typeface="Times New Roman"/>
                <a:cs typeface="Times New Roman"/>
              </a:rPr>
              <a:t>rl</a:t>
            </a:r>
            <a:r>
              <a:rPr dirty="0" sz="950" spc="-25">
                <a:solidFill>
                  <a:srgbClr val="727274"/>
                </a:solidFill>
                <a:latin typeface="Times New Roman"/>
                <a:cs typeface="Times New Roman"/>
              </a:rPr>
              <a:t>e </a:t>
            </a:r>
            <a:r>
              <a:rPr dirty="0" sz="950" spc="-45">
                <a:solidFill>
                  <a:srgbClr val="494849"/>
                </a:solidFill>
                <a:latin typeface="Times New Roman"/>
                <a:cs typeface="Times New Roman"/>
              </a:rPr>
              <a:t>y </a:t>
            </a:r>
            <a:r>
              <a:rPr dirty="0" sz="950" spc="15">
                <a:solidFill>
                  <a:srgbClr val="494849"/>
                </a:solidFill>
                <a:latin typeface="Times New Roman"/>
                <a:cs typeface="Times New Roman"/>
              </a:rPr>
              <a:t>Mur</a:t>
            </a:r>
            <a:r>
              <a:rPr dirty="0" sz="950" spc="15">
                <a:solidFill>
                  <a:srgbClr val="727274"/>
                </a:solidFill>
                <a:latin typeface="Times New Roman"/>
                <a:cs typeface="Times New Roman"/>
              </a:rPr>
              <a:t>p</a:t>
            </a:r>
            <a:r>
              <a:rPr dirty="0" sz="950" spc="15">
                <a:solidFill>
                  <a:srgbClr val="494849"/>
                </a:solidFill>
                <a:latin typeface="Times New Roman"/>
                <a:cs typeface="Times New Roman"/>
              </a:rPr>
              <a:t>hlJ  </a:t>
            </a:r>
            <a:r>
              <a:rPr dirty="0" sz="950" spc="70">
                <a:solidFill>
                  <a:srgbClr val="5D5D5D"/>
                </a:solidFill>
                <a:latin typeface="Times New Roman"/>
                <a:cs typeface="Times New Roman"/>
              </a:rPr>
              <a:t>Annette </a:t>
            </a:r>
            <a:r>
              <a:rPr dirty="0" sz="950" spc="30">
                <a:solidFill>
                  <a:srgbClr val="494849"/>
                </a:solidFill>
                <a:latin typeface="Times New Roman"/>
                <a:cs typeface="Times New Roman"/>
              </a:rPr>
              <a:t>N</a:t>
            </a:r>
            <a:r>
              <a:rPr dirty="0" sz="950" spc="30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950" spc="30">
                <a:solidFill>
                  <a:srgbClr val="494849"/>
                </a:solidFill>
                <a:latin typeface="Times New Roman"/>
                <a:cs typeface="Times New Roman"/>
              </a:rPr>
              <a:t>wquist  </a:t>
            </a:r>
            <a:r>
              <a:rPr dirty="0" sz="950" spc="70">
                <a:solidFill>
                  <a:srgbClr val="494849"/>
                </a:solidFill>
                <a:latin typeface="Times New Roman"/>
                <a:cs typeface="Times New Roman"/>
              </a:rPr>
              <a:t>J</a:t>
            </a:r>
            <a:r>
              <a:rPr dirty="0" sz="950" spc="70">
                <a:solidFill>
                  <a:srgbClr val="727274"/>
                </a:solidFill>
                <a:latin typeface="Times New Roman"/>
                <a:cs typeface="Times New Roman"/>
              </a:rPr>
              <a:t>ane</a:t>
            </a:r>
            <a:r>
              <a:rPr dirty="0" sz="950" spc="7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dirty="0" sz="950" spc="-15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313131"/>
                </a:solidFill>
                <a:latin typeface="Arial"/>
                <a:cs typeface="Arial"/>
              </a:rPr>
              <a:t>I-I.</a:t>
            </a:r>
            <a:r>
              <a:rPr dirty="0" sz="950" spc="-45">
                <a:solidFill>
                  <a:srgbClr val="494849"/>
                </a:solidFill>
                <a:latin typeface="Times New Roman"/>
                <a:cs typeface="Times New Roman"/>
              </a:rPr>
              <a:t>Ni</a:t>
            </a:r>
            <a:r>
              <a:rPr dirty="0" sz="950" spc="-65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-55">
                <a:solidFill>
                  <a:srgbClr val="727274"/>
                </a:solidFill>
                <a:latin typeface="Times New Roman"/>
                <a:cs typeface="Times New Roman"/>
              </a:rPr>
              <a:t>c</a:t>
            </a:r>
            <a:r>
              <a:rPr dirty="0" sz="950" spc="-155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-65">
                <a:solidFill>
                  <a:srgbClr val="313131"/>
                </a:solidFill>
                <a:latin typeface="Times New Roman"/>
                <a:cs typeface="Times New Roman"/>
              </a:rPr>
              <a:t>h</a:t>
            </a:r>
            <a:r>
              <a:rPr dirty="0" sz="950" spc="-15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-50">
                <a:solidFill>
                  <a:srgbClr val="5D5D5D"/>
                </a:solidFill>
                <a:latin typeface="Times New Roman"/>
                <a:cs typeface="Times New Roman"/>
              </a:rPr>
              <a:t>olas</a:t>
            </a:r>
            <a:endParaRPr sz="950">
              <a:latin typeface="Times New Roman"/>
              <a:cs typeface="Times New Roman"/>
            </a:endParaRPr>
          </a:p>
          <a:p>
            <a:pPr algn="ctr" marL="307340" marR="295910">
              <a:lnSpc>
                <a:spcPct val="105500"/>
              </a:lnSpc>
              <a:spcBef>
                <a:spcPts val="65"/>
              </a:spcBef>
            </a:pPr>
            <a:r>
              <a:rPr dirty="0" sz="950" spc="-90">
                <a:solidFill>
                  <a:srgbClr val="494849"/>
                </a:solidFill>
                <a:latin typeface="Times New Roman"/>
                <a:cs typeface="Times New Roman"/>
              </a:rPr>
              <a:t>V</a:t>
            </a:r>
            <a:r>
              <a:rPr dirty="0" sz="950" spc="-10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-55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950" spc="-50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5">
                <a:solidFill>
                  <a:srgbClr val="494849"/>
                </a:solidFill>
                <a:latin typeface="Times New Roman"/>
                <a:cs typeface="Times New Roman"/>
              </a:rPr>
              <a:t>rtJR</a:t>
            </a:r>
            <a:r>
              <a:rPr dirty="0" sz="950" spc="5">
                <a:solidFill>
                  <a:srgbClr val="727274"/>
                </a:solidFill>
                <a:latin typeface="Times New Roman"/>
                <a:cs typeface="Times New Roman"/>
              </a:rPr>
              <a:t>ev.</a:t>
            </a:r>
            <a:r>
              <a:rPr dirty="0" sz="950" spc="-114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dirty="0" sz="950" spc="20">
                <a:solidFill>
                  <a:srgbClr val="727274"/>
                </a:solidFill>
                <a:latin typeface="Times New Roman"/>
                <a:cs typeface="Times New Roman"/>
              </a:rPr>
              <a:t>e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wis</a:t>
            </a:r>
            <a:r>
              <a:rPr dirty="0" sz="950" spc="-12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and</a:t>
            </a:r>
            <a:r>
              <a:rPr dirty="0" sz="950" spc="114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494849"/>
                </a:solidFill>
                <a:latin typeface="Times New Roman"/>
                <a:cs typeface="Times New Roman"/>
              </a:rPr>
              <a:t>M</a:t>
            </a:r>
            <a:r>
              <a:rPr dirty="0" sz="950" spc="40">
                <a:solidFill>
                  <a:srgbClr val="727274"/>
                </a:solidFill>
                <a:latin typeface="Times New Roman"/>
                <a:cs typeface="Times New Roman"/>
              </a:rPr>
              <a:t>a</a:t>
            </a:r>
            <a:r>
              <a:rPr dirty="0" sz="950" spc="40">
                <a:solidFill>
                  <a:srgbClr val="494849"/>
                </a:solidFill>
                <a:latin typeface="Times New Roman"/>
                <a:cs typeface="Times New Roman"/>
              </a:rPr>
              <a:t>r5</a:t>
            </a:r>
            <a:r>
              <a:rPr dirty="0" sz="950" spc="40">
                <a:solidFill>
                  <a:srgbClr val="727274"/>
                </a:solidFill>
                <a:latin typeface="Times New Roman"/>
                <a:cs typeface="Times New Roman"/>
              </a:rPr>
              <a:t>a</a:t>
            </a:r>
            <a:r>
              <a:rPr dirty="0" sz="950" spc="-130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dirty="0" sz="950" spc="20">
                <a:solidFill>
                  <a:srgbClr val="727274"/>
                </a:solidFill>
                <a:latin typeface="Times New Roman"/>
                <a:cs typeface="Times New Roman"/>
              </a:rPr>
              <a:t>el</a:t>
            </a:r>
            <a:r>
              <a:rPr dirty="0" sz="950" spc="-70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-55">
                <a:solidFill>
                  <a:srgbClr val="494849"/>
                </a:solidFill>
                <a:latin typeface="Times New Roman"/>
                <a:cs typeface="Times New Roman"/>
              </a:rPr>
              <a:t>PO</a:t>
            </a:r>
            <a:r>
              <a:rPr dirty="0" sz="850" spc="-55">
                <a:solidFill>
                  <a:srgbClr val="494849"/>
                </a:solidFill>
                <a:latin typeface="Arial"/>
                <a:cs typeface="Arial"/>
              </a:rPr>
              <a:t>lJ</a:t>
            </a:r>
            <a:r>
              <a:rPr dirty="0" sz="950" spc="-55">
                <a:solidFill>
                  <a:srgbClr val="313131"/>
                </a:solidFill>
                <a:latin typeface="Times New Roman"/>
                <a:cs typeface="Times New Roman"/>
              </a:rPr>
              <a:t>n</a:t>
            </a:r>
            <a:r>
              <a:rPr dirty="0" sz="950" spc="-15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-60">
                <a:solidFill>
                  <a:srgbClr val="727274"/>
                </a:solidFill>
                <a:latin typeface="Times New Roman"/>
                <a:cs typeface="Times New Roman"/>
              </a:rPr>
              <a:t>e </a:t>
            </a:r>
            <a:r>
              <a:rPr dirty="0" sz="950" spc="-6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494849"/>
                </a:solidFill>
                <a:latin typeface="Times New Roman"/>
                <a:cs typeface="Times New Roman"/>
              </a:rPr>
              <a:t>Dr. </a:t>
            </a:r>
            <a:r>
              <a:rPr dirty="0" sz="950" spc="-5">
                <a:solidFill>
                  <a:srgbClr val="727274"/>
                </a:solidFill>
                <a:latin typeface="Times New Roman"/>
                <a:cs typeface="Times New Roman"/>
              </a:rPr>
              <a:t>a</a:t>
            </a:r>
            <a:r>
              <a:rPr dirty="0" sz="950" spc="-5">
                <a:solidFill>
                  <a:srgbClr val="494849"/>
                </a:solidFill>
                <a:latin typeface="Times New Roman"/>
                <a:cs typeface="Times New Roman"/>
              </a:rPr>
              <a:t>nclMrs.Louis </a:t>
            </a:r>
            <a:r>
              <a:rPr dirty="0" sz="950" spc="70">
                <a:solidFill>
                  <a:srgbClr val="494849"/>
                </a:solidFill>
                <a:latin typeface="Times New Roman"/>
                <a:cs typeface="Times New Roman"/>
              </a:rPr>
              <a:t>Q </a:t>
            </a:r>
            <a:r>
              <a:rPr dirty="0" sz="950" spc="-40">
                <a:solidFill>
                  <a:srgbClr val="1A1A1A"/>
                </a:solidFill>
                <a:latin typeface="Times New Roman"/>
                <a:cs typeface="Times New Roman"/>
              </a:rPr>
              <a:t>uinl </a:t>
            </a:r>
            <a:r>
              <a:rPr dirty="0" sz="950" spc="-50">
                <a:solidFill>
                  <a:srgbClr val="727274"/>
                </a:solidFill>
                <a:latin typeface="Times New Roman"/>
                <a:cs typeface="Times New Roman"/>
              </a:rPr>
              <a:t>c</a:t>
            </a:r>
            <a:r>
              <a:rPr dirty="0" sz="950" spc="-130">
                <a:solidFill>
                  <a:srgbClr val="727274"/>
                </a:solidFill>
                <a:latin typeface="Times New Roman"/>
                <a:cs typeface="Times New Roman"/>
              </a:rPr>
              <a:t> </a:t>
            </a:r>
            <a:r>
              <a:rPr dirty="0" sz="950" spc="-8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dirty="0" sz="950" spc="-80">
                <a:solidFill>
                  <a:srgbClr val="727274"/>
                </a:solidFill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  <a:p>
            <a:pPr algn="ctr" marL="581025" marR="546735" indent="-21590">
              <a:lnSpc>
                <a:spcPct val="102200"/>
              </a:lnSpc>
              <a:spcBef>
                <a:spcPts val="85"/>
              </a:spcBef>
            </a:pPr>
            <a:r>
              <a:rPr dirty="0" sz="950" spc="-60">
                <a:solidFill>
                  <a:srgbClr val="313131"/>
                </a:solidFill>
                <a:latin typeface="Times New Roman"/>
                <a:cs typeface="Times New Roman"/>
              </a:rPr>
              <a:t>Re </a:t>
            </a:r>
            <a:r>
              <a:rPr dirty="0" sz="950" spc="-50">
                <a:solidFill>
                  <a:srgbClr val="727274"/>
                </a:solidFill>
                <a:latin typeface="Times New Roman"/>
                <a:cs typeface="Times New Roman"/>
              </a:rPr>
              <a:t>e </a:t>
            </a:r>
            <a:r>
              <a:rPr dirty="0" sz="950" spc="-55">
                <a:solidFill>
                  <a:srgbClr val="313131"/>
                </a:solidFill>
                <a:latin typeface="Times New Roman"/>
                <a:cs typeface="Times New Roman"/>
              </a:rPr>
              <a:t>d </a:t>
            </a:r>
            <a:r>
              <a:rPr dirty="0" sz="950" spc="85">
                <a:solidFill>
                  <a:srgbClr val="313131"/>
                </a:solidFill>
                <a:latin typeface="Times New Roman"/>
                <a:cs typeface="Times New Roman"/>
              </a:rPr>
              <a:t>foot</a:t>
            </a:r>
            <a:r>
              <a:rPr dirty="0" sz="950" spc="85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r>
              <a:rPr dirty="0" sz="950" spc="85">
                <a:solidFill>
                  <a:srgbClr val="313131"/>
                </a:solidFill>
                <a:latin typeface="Times New Roman"/>
                <a:cs typeface="Times New Roman"/>
              </a:rPr>
              <a:t>nd</a:t>
            </a:r>
            <a:r>
              <a:rPr dirty="0" sz="950" spc="85">
                <a:solidFill>
                  <a:srgbClr val="494849"/>
                </a:solidFill>
                <a:latin typeface="Times New Roman"/>
                <a:cs typeface="Times New Roman"/>
              </a:rPr>
              <a:t>Ankl </a:t>
            </a:r>
            <a:r>
              <a:rPr dirty="0" sz="950" spc="-40">
                <a:solidFill>
                  <a:srgbClr val="727274"/>
                </a:solidFill>
                <a:latin typeface="Times New Roman"/>
                <a:cs typeface="Times New Roman"/>
              </a:rPr>
              <a:t>e  </a:t>
            </a:r>
            <a:r>
              <a:rPr dirty="0" sz="950" spc="25">
                <a:solidFill>
                  <a:srgbClr val="313131"/>
                </a:solidFill>
                <a:latin typeface="Times New Roman"/>
                <a:cs typeface="Times New Roman"/>
              </a:rPr>
              <a:t>Dr.</a:t>
            </a:r>
            <a:r>
              <a:rPr dirty="0" sz="950" spc="25">
                <a:solidFill>
                  <a:srgbClr val="494849"/>
                </a:solidFill>
                <a:latin typeface="Times New Roman"/>
                <a:cs typeface="Times New Roman"/>
              </a:rPr>
              <a:t>PhlJllis</a:t>
            </a:r>
            <a:r>
              <a:rPr dirty="0" sz="1100" spc="25">
                <a:solidFill>
                  <a:srgbClr val="313131"/>
                </a:solidFill>
                <a:latin typeface="Arial"/>
                <a:cs typeface="Arial"/>
              </a:rPr>
              <a:t>L.</a:t>
            </a:r>
            <a:r>
              <a:rPr dirty="0" sz="950" spc="25">
                <a:solidFill>
                  <a:srgbClr val="313131"/>
                </a:solidFill>
                <a:latin typeface="Times New Roman"/>
                <a:cs typeface="Times New Roman"/>
              </a:rPr>
              <a:t>R</a:t>
            </a:r>
            <a:r>
              <a:rPr dirty="0" sz="950" spc="25">
                <a:solidFill>
                  <a:srgbClr val="5D5D5D"/>
                </a:solidFill>
                <a:latin typeface="Times New Roman"/>
                <a:cs typeface="Times New Roman"/>
              </a:rPr>
              <a:t>obertson  </a:t>
            </a:r>
            <a:r>
              <a:rPr dirty="0" sz="950" spc="-40">
                <a:solidFill>
                  <a:srgbClr val="727274"/>
                </a:solidFill>
                <a:latin typeface="Times New Roman"/>
                <a:cs typeface="Times New Roman"/>
              </a:rPr>
              <a:t>L</a:t>
            </a:r>
            <a:r>
              <a:rPr dirty="0" sz="950" spc="-40">
                <a:solidFill>
                  <a:srgbClr val="494849"/>
                </a:solidFill>
                <a:latin typeface="Times New Roman"/>
                <a:cs typeface="Times New Roman"/>
              </a:rPr>
              <a:t>ewis </a:t>
            </a:r>
            <a:r>
              <a:rPr dirty="0" sz="950" spc="-45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950" spc="35">
                <a:solidFill>
                  <a:srgbClr val="494849"/>
                </a:solidFill>
                <a:latin typeface="Times New Roman"/>
                <a:cs typeface="Times New Roman"/>
              </a:rPr>
              <a:t>Sharon </a:t>
            </a:r>
            <a:r>
              <a:rPr dirty="0" sz="950" spc="-40">
                <a:solidFill>
                  <a:srgbClr val="494849"/>
                </a:solidFill>
                <a:latin typeface="Times New Roman"/>
                <a:cs typeface="Times New Roman"/>
              </a:rPr>
              <a:t>R11!f</a:t>
            </a:r>
            <a:r>
              <a:rPr dirty="0" sz="950" spc="-40">
                <a:solidFill>
                  <a:srgbClr val="727274"/>
                </a:solidFill>
                <a:latin typeface="Times New Roman"/>
                <a:cs typeface="Times New Roman"/>
              </a:rPr>
              <a:t>co</a:t>
            </a:r>
            <a:r>
              <a:rPr dirty="0" sz="950" spc="-40">
                <a:solidFill>
                  <a:srgbClr val="494849"/>
                </a:solidFill>
                <a:latin typeface="Times New Roman"/>
                <a:cs typeface="Times New Roman"/>
              </a:rPr>
              <a:t>rn  </a:t>
            </a:r>
            <a:r>
              <a:rPr dirty="0" sz="950" spc="50">
                <a:solidFill>
                  <a:srgbClr val="494849"/>
                </a:solidFill>
                <a:latin typeface="Times New Roman"/>
                <a:cs typeface="Times New Roman"/>
              </a:rPr>
              <a:t>John </a:t>
            </a:r>
            <a:r>
              <a:rPr dirty="0" sz="950" spc="80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r>
              <a:rPr dirty="0" sz="950" spc="80">
                <a:solidFill>
                  <a:srgbClr val="313131"/>
                </a:solidFill>
                <a:latin typeface="Times New Roman"/>
                <a:cs typeface="Times New Roman"/>
              </a:rPr>
              <a:t>nd </a:t>
            </a:r>
            <a:r>
              <a:rPr dirty="0" sz="950" spc="15">
                <a:solidFill>
                  <a:srgbClr val="5D5D5D"/>
                </a:solidFill>
                <a:latin typeface="Times New Roman"/>
                <a:cs typeface="Times New Roman"/>
              </a:rPr>
              <a:t>La</a:t>
            </a:r>
            <a:r>
              <a:rPr dirty="0" sz="950" spc="15">
                <a:solidFill>
                  <a:srgbClr val="313131"/>
                </a:solidFill>
                <a:latin typeface="Times New Roman"/>
                <a:cs typeface="Times New Roman"/>
              </a:rPr>
              <a:t>ni</a:t>
            </a:r>
            <a:r>
              <a:rPr dirty="0" sz="950" spc="15">
                <a:solidFill>
                  <a:srgbClr val="5D5D5D"/>
                </a:solidFill>
                <a:latin typeface="Times New Roman"/>
                <a:cs typeface="Times New Roman"/>
              </a:rPr>
              <a:t>Schne</a:t>
            </a:r>
            <a:r>
              <a:rPr dirty="0" sz="950" spc="1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950" spc="15">
                <a:solidFill>
                  <a:srgbClr val="727274"/>
                </a:solidFill>
                <a:latin typeface="Times New Roman"/>
                <a:cs typeface="Times New Roman"/>
              </a:rPr>
              <a:t>de r  </a:t>
            </a:r>
            <a:r>
              <a:rPr dirty="0" sz="950" spc="55">
                <a:solidFill>
                  <a:srgbClr val="313131"/>
                </a:solidFill>
                <a:latin typeface="Times New Roman"/>
                <a:cs typeface="Times New Roman"/>
              </a:rPr>
              <a:t>Paul </a:t>
            </a:r>
            <a:r>
              <a:rPr dirty="0" sz="950" spc="60">
                <a:solidFill>
                  <a:srgbClr val="494849"/>
                </a:solidFill>
                <a:latin typeface="Times New Roman"/>
                <a:cs typeface="Times New Roman"/>
              </a:rPr>
              <a:t>and </a:t>
            </a:r>
            <a:r>
              <a:rPr dirty="0" sz="950" spc="25">
                <a:solidFill>
                  <a:srgbClr val="494849"/>
                </a:solidFill>
                <a:latin typeface="Times New Roman"/>
                <a:cs typeface="Times New Roman"/>
              </a:rPr>
              <a:t>Mary </a:t>
            </a:r>
            <a:r>
              <a:rPr dirty="0" sz="950" spc="15">
                <a:solidFill>
                  <a:srgbClr val="727274"/>
                </a:solidFill>
                <a:latin typeface="Times New Roman"/>
                <a:cs typeface="Times New Roman"/>
              </a:rPr>
              <a:t>S</a:t>
            </a:r>
            <a:r>
              <a:rPr dirty="0" sz="950" spc="15">
                <a:solidFill>
                  <a:srgbClr val="313131"/>
                </a:solidFill>
                <a:latin typeface="Times New Roman"/>
                <a:cs typeface="Times New Roman"/>
              </a:rPr>
              <a:t>h</a:t>
            </a:r>
            <a:r>
              <a:rPr dirty="0" sz="950" spc="15">
                <a:solidFill>
                  <a:srgbClr val="727274"/>
                </a:solidFill>
                <a:latin typeface="Times New Roman"/>
                <a:cs typeface="Times New Roman"/>
              </a:rPr>
              <a:t>elo </a:t>
            </a:r>
            <a:r>
              <a:rPr dirty="0" sz="950" spc="5">
                <a:solidFill>
                  <a:srgbClr val="494849"/>
                </a:solidFill>
                <a:latin typeface="Times New Roman"/>
                <a:cs typeface="Times New Roman"/>
              </a:rPr>
              <a:t>r  </a:t>
            </a:r>
            <a:r>
              <a:rPr dirty="0" sz="950" spc="25">
                <a:solidFill>
                  <a:srgbClr val="494849"/>
                </a:solidFill>
                <a:latin typeface="Times New Roman"/>
                <a:cs typeface="Times New Roman"/>
              </a:rPr>
              <a:t>Mary</a:t>
            </a:r>
            <a:r>
              <a:rPr dirty="0" sz="950" spc="-9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494849"/>
                </a:solidFill>
                <a:latin typeface="Arial"/>
                <a:cs typeface="Arial"/>
              </a:rPr>
              <a:t>K.</a:t>
            </a:r>
            <a:r>
              <a:rPr dirty="0" sz="1150" spc="20">
                <a:solidFill>
                  <a:srgbClr val="494849"/>
                </a:solidFill>
                <a:latin typeface="Times New Roman"/>
                <a:cs typeface="Times New Roman"/>
              </a:rPr>
              <a:t>W</a:t>
            </a:r>
            <a:r>
              <a:rPr dirty="0" sz="950" spc="20">
                <a:solidFill>
                  <a:srgbClr val="727274"/>
                </a:solidFill>
                <a:latin typeface="Times New Roman"/>
                <a:cs typeface="Times New Roman"/>
              </a:rPr>
              <a:t>a</a:t>
            </a:r>
            <a:r>
              <a:rPr dirty="0" sz="950" spc="20">
                <a:solidFill>
                  <a:srgbClr val="313131"/>
                </a:solidFill>
                <a:latin typeface="Times New Roman"/>
                <a:cs typeface="Times New Roman"/>
              </a:rPr>
              <a:t>l</a:t>
            </a:r>
            <a:r>
              <a:rPr dirty="0" sz="950" spc="-14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-30">
                <a:solidFill>
                  <a:srgbClr val="313131"/>
                </a:solidFill>
                <a:latin typeface="Times New Roman"/>
                <a:cs typeface="Times New Roman"/>
              </a:rPr>
              <a:t>l</a:t>
            </a:r>
            <a:r>
              <a:rPr dirty="0" sz="950" spc="-30">
                <a:solidFill>
                  <a:srgbClr val="727274"/>
                </a:solidFill>
                <a:latin typeface="Times New Roman"/>
                <a:cs typeface="Times New Roman"/>
              </a:rPr>
              <a:t>c</a:t>
            </a:r>
            <a:r>
              <a:rPr dirty="0" sz="950" spc="-30">
                <a:solidFill>
                  <a:srgbClr val="494849"/>
                </a:solidFill>
                <a:latin typeface="Times New Roman"/>
                <a:cs typeface="Times New Roman"/>
              </a:rPr>
              <a:t>,</a:t>
            </a:r>
            <a:r>
              <a:rPr dirty="0" sz="950" spc="-30">
                <a:solidFill>
                  <a:srgbClr val="919191"/>
                </a:solidFill>
                <a:latin typeface="Times New Roman"/>
                <a:cs typeface="Times New Roman"/>
              </a:rPr>
              <a:t>·</a:t>
            </a:r>
            <a:r>
              <a:rPr dirty="0" sz="950" spc="-30">
                <a:solidFill>
                  <a:srgbClr val="727274"/>
                </a:solidFill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0714" y="5993296"/>
            <a:ext cx="0" cy="547370"/>
          </a:xfrm>
          <a:custGeom>
            <a:avLst/>
            <a:gdLst/>
            <a:ahLst/>
            <a:cxnLst/>
            <a:rect l="l" t="t" r="r" b="b"/>
            <a:pathLst>
              <a:path w="0" h="547370">
                <a:moveTo>
                  <a:pt x="0" y="0"/>
                </a:moveTo>
                <a:lnTo>
                  <a:pt x="0" y="547285"/>
                </a:lnTo>
              </a:path>
            </a:pathLst>
          </a:custGeom>
          <a:ln w="18333">
            <a:solidFill>
              <a:srgbClr val="C1C1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81552" y="5993296"/>
            <a:ext cx="0" cy="547370"/>
          </a:xfrm>
          <a:custGeom>
            <a:avLst/>
            <a:gdLst/>
            <a:ahLst/>
            <a:cxnLst/>
            <a:rect l="l" t="t" r="r" b="b"/>
            <a:pathLst>
              <a:path w="0" h="547370">
                <a:moveTo>
                  <a:pt x="0" y="0"/>
                </a:moveTo>
                <a:lnTo>
                  <a:pt x="0" y="547285"/>
                </a:lnTo>
              </a:path>
            </a:pathLst>
          </a:custGeom>
          <a:ln w="54999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05513" y="5510284"/>
            <a:ext cx="2967355" cy="9734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96240">
              <a:lnSpc>
                <a:spcPts val="4175"/>
              </a:lnSpc>
              <a:spcBef>
                <a:spcPts val="110"/>
              </a:spcBef>
            </a:pPr>
            <a:r>
              <a:rPr dirty="0" sz="3850" spc="5" b="1">
                <a:solidFill>
                  <a:srgbClr val="494849"/>
                </a:solidFill>
                <a:latin typeface="Arial"/>
                <a:cs typeface="Arial"/>
              </a:rPr>
              <a:t>D o </a:t>
            </a:r>
            <a:r>
              <a:rPr dirty="0" sz="3850" b="1">
                <a:solidFill>
                  <a:srgbClr val="494849"/>
                </a:solidFill>
                <a:latin typeface="Arial"/>
                <a:cs typeface="Arial"/>
              </a:rPr>
              <a:t>z i</a:t>
            </a:r>
            <a:r>
              <a:rPr dirty="0" sz="3850" spc="-775" b="1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dirty="0" sz="3850" spc="5" b="1">
                <a:solidFill>
                  <a:srgbClr val="494849"/>
                </a:solidFill>
                <a:latin typeface="Arial"/>
                <a:cs typeface="Arial"/>
              </a:rPr>
              <a:t>e</a:t>
            </a:r>
            <a:endParaRPr sz="3850">
              <a:latin typeface="Arial"/>
              <a:cs typeface="Arial"/>
            </a:endParaRPr>
          </a:p>
          <a:p>
            <a:pPr marL="12700">
              <a:lnSpc>
                <a:spcPts val="3275"/>
              </a:lnSpc>
            </a:pPr>
            <a:r>
              <a:rPr dirty="0" sz="3100" spc="-650" b="1">
                <a:solidFill>
                  <a:srgbClr val="313131"/>
                </a:solidFill>
                <a:latin typeface="Arial"/>
                <a:cs typeface="Arial"/>
              </a:rPr>
              <a:t>lnsu</a:t>
            </a:r>
            <a:r>
              <a:rPr dirty="0" sz="3100" spc="-650" b="1">
                <a:solidFill>
                  <a:srgbClr val="A8A8A8"/>
                </a:solidFill>
                <a:latin typeface="Arial"/>
                <a:cs typeface="Arial"/>
              </a:rPr>
              <a:t>_</a:t>
            </a:r>
            <a:r>
              <a:rPr dirty="0" sz="3100" spc="-650" b="1">
                <a:solidFill>
                  <a:srgbClr val="313131"/>
                </a:solidFill>
                <a:latin typeface="Arial"/>
                <a:cs typeface="Arial"/>
              </a:rPr>
              <a:t>an</a:t>
            </a:r>
            <a:r>
              <a:rPr dirty="0" sz="3100" spc="-650" b="1">
                <a:solidFill>
                  <a:srgbClr val="494849"/>
                </a:solidFill>
                <a:latin typeface="Arial"/>
                <a:cs typeface="Arial"/>
              </a:rPr>
              <a:t>ce</a:t>
            </a:r>
            <a:r>
              <a:rPr dirty="0" sz="3100" spc="-650" b="1">
                <a:solidFill>
                  <a:srgbClr val="A8A8A8"/>
                </a:solidFill>
                <a:latin typeface="Arial"/>
                <a:cs typeface="Arial"/>
              </a:rPr>
              <a:t>_</a:t>
            </a:r>
            <a:r>
              <a:rPr dirty="0" sz="3100" spc="-650" b="1">
                <a:solidFill>
                  <a:srgbClr val="494849"/>
                </a:solidFill>
                <a:latin typeface="Arial"/>
                <a:cs typeface="Arial"/>
              </a:rPr>
              <a:t>Agen</a:t>
            </a:r>
            <a:r>
              <a:rPr dirty="0" sz="3100" spc="-490" b="1">
                <a:solidFill>
                  <a:srgbClr val="494849"/>
                </a:solidFill>
                <a:latin typeface="Arial"/>
                <a:cs typeface="Arial"/>
              </a:rPr>
              <a:t> </a:t>
            </a:r>
            <a:r>
              <a:rPr dirty="0" sz="3100" spc="-355" b="1">
                <a:solidFill>
                  <a:srgbClr val="494849"/>
                </a:solidFill>
                <a:latin typeface="Arial"/>
                <a:cs typeface="Arial"/>
              </a:rPr>
              <a:t>y,Jne.</a:t>
            </a:r>
            <a:endParaRPr sz="3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5338" y="6668555"/>
            <a:ext cx="339217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5270" algn="l"/>
              </a:tabLst>
            </a:pPr>
            <a:r>
              <a:rPr dirty="0" sz="2000" spc="-150" b="1">
                <a:solidFill>
                  <a:srgbClr val="1A1A1A"/>
                </a:solidFill>
                <a:latin typeface="Arial"/>
                <a:cs typeface="Arial"/>
              </a:rPr>
              <a:t>Better</a:t>
            </a:r>
            <a:r>
              <a:rPr dirty="0" sz="2000" spc="190" b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450" spc="-190">
                <a:solidFill>
                  <a:srgbClr val="1A1A1A"/>
                </a:solidFill>
                <a:latin typeface="Arial"/>
                <a:cs typeface="Arial"/>
              </a:rPr>
              <a:t>RATES   </a:t>
            </a:r>
            <a:r>
              <a:rPr dirty="0" sz="1450" spc="-15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450" spc="-100">
                <a:solidFill>
                  <a:srgbClr val="313131"/>
                </a:solidFill>
                <a:latin typeface="Arial"/>
                <a:cs typeface="Arial"/>
              </a:rPr>
              <a:t>•	</a:t>
            </a:r>
            <a:r>
              <a:rPr dirty="0" sz="1450" spc="-80">
                <a:solidFill>
                  <a:srgbClr val="1A1A1A"/>
                </a:solidFill>
                <a:latin typeface="Arial"/>
                <a:cs typeface="Arial"/>
              </a:rPr>
              <a:t>CovERAGE </a:t>
            </a:r>
            <a:r>
              <a:rPr dirty="0" sz="1450" spc="-40">
                <a:solidFill>
                  <a:srgbClr val="1A1A1A"/>
                </a:solidFill>
                <a:latin typeface="Arial"/>
                <a:cs typeface="Arial"/>
              </a:rPr>
              <a:t>•</a:t>
            </a:r>
            <a:r>
              <a:rPr dirty="0" sz="1450" spc="11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450" spc="-180">
                <a:solidFill>
                  <a:srgbClr val="1A1A1A"/>
                </a:solidFill>
                <a:latin typeface="Arial"/>
                <a:cs typeface="Arial"/>
              </a:rPr>
              <a:t>SERVICE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6035" y="6946601"/>
            <a:ext cx="3957954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85">
                <a:solidFill>
                  <a:srgbClr val="313131"/>
                </a:solidFill>
                <a:latin typeface="Arial"/>
                <a:cs typeface="Arial"/>
              </a:rPr>
              <a:t>820 </a:t>
            </a:r>
            <a:r>
              <a:rPr dirty="0" sz="1300" spc="-315">
                <a:solidFill>
                  <a:srgbClr val="313131"/>
                </a:solidFill>
                <a:latin typeface="Arial"/>
                <a:cs typeface="Arial"/>
              </a:rPr>
              <a:t>STATE </a:t>
            </a:r>
            <a:r>
              <a:rPr dirty="0" sz="1300" spc="-325">
                <a:solidFill>
                  <a:srgbClr val="313131"/>
                </a:solidFill>
                <a:latin typeface="Arial"/>
                <a:cs typeface="Arial"/>
              </a:rPr>
              <a:t>STREET, </a:t>
            </a:r>
            <a:r>
              <a:rPr dirty="0" sz="1300" spc="-280">
                <a:solidFill>
                  <a:srgbClr val="313131"/>
                </a:solidFill>
                <a:latin typeface="Arial"/>
                <a:cs typeface="Arial"/>
              </a:rPr>
              <a:t>SUITE </a:t>
            </a:r>
            <a:r>
              <a:rPr dirty="0" sz="1300" spc="-175">
                <a:solidFill>
                  <a:srgbClr val="313131"/>
                </a:solidFill>
                <a:latin typeface="Arial"/>
                <a:cs typeface="Arial"/>
              </a:rPr>
              <a:t>12 </a:t>
            </a:r>
            <a:r>
              <a:rPr dirty="0" sz="1300" spc="10">
                <a:solidFill>
                  <a:srgbClr val="313131"/>
                </a:solidFill>
                <a:latin typeface="Arial"/>
                <a:cs typeface="Arial"/>
              </a:rPr>
              <a:t>• </a:t>
            </a:r>
            <a:r>
              <a:rPr dirty="0" sz="1300" spc="-265">
                <a:solidFill>
                  <a:srgbClr val="313131"/>
                </a:solidFill>
                <a:latin typeface="Arial"/>
                <a:cs typeface="Arial"/>
              </a:rPr>
              <a:t>QUINCY</a:t>
            </a:r>
            <a:r>
              <a:rPr dirty="0" sz="1300" spc="-17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600" spc="-245" b="1">
                <a:solidFill>
                  <a:srgbClr val="313131"/>
                </a:solidFill>
                <a:latin typeface="Arial"/>
                <a:cs typeface="Arial"/>
              </a:rPr>
              <a:t>(217) </a:t>
            </a:r>
            <a:r>
              <a:rPr dirty="0" sz="2600" spc="-305" b="1">
                <a:solidFill>
                  <a:srgbClr val="313131"/>
                </a:solidFill>
                <a:latin typeface="Arial"/>
                <a:cs typeface="Arial"/>
              </a:rPr>
              <a:t>224</a:t>
            </a:r>
            <a:r>
              <a:rPr dirty="0" sz="2600" spc="-495" b="1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600" spc="-295" b="1">
                <a:solidFill>
                  <a:srgbClr val="313131"/>
                </a:solidFill>
                <a:latin typeface="Arial"/>
                <a:cs typeface="Arial"/>
              </a:rPr>
              <a:t>3121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7510" y="7182890"/>
            <a:ext cx="195770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65">
                <a:solidFill>
                  <a:srgbClr val="C3C3C4"/>
                </a:solidFill>
                <a:latin typeface="Times New Roman"/>
                <a:cs typeface="Times New Roman"/>
              </a:rPr>
              <a:t>www.dn11er111!&gt;urmt</a:t>
            </a:r>
            <a:r>
              <a:rPr dirty="0" sz="1800" spc="-105">
                <a:solidFill>
                  <a:srgbClr val="C3C3C4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C3C3C4"/>
                </a:solidFill>
                <a:latin typeface="Times New Roman"/>
                <a:cs typeface="Times New Roman"/>
              </a:rPr>
              <a:t>,,-r,i.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39605" y="7233814"/>
            <a:ext cx="83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>
                <a:solidFill>
                  <a:srgbClr val="313131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384" y="458317"/>
            <a:ext cx="3813267" cy="193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5053" y="3024897"/>
            <a:ext cx="4039374" cy="4210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93853" y="757752"/>
            <a:ext cx="886095" cy="102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58813" y="439984"/>
            <a:ext cx="1662193" cy="2242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93853" y="3079896"/>
            <a:ext cx="1374975" cy="2083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63298" y="5230934"/>
            <a:ext cx="1992188" cy="1613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77687" y="5646475"/>
            <a:ext cx="843318" cy="439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53303" y="586646"/>
            <a:ext cx="0" cy="1979930"/>
          </a:xfrm>
          <a:custGeom>
            <a:avLst/>
            <a:gdLst/>
            <a:ahLst/>
            <a:cxnLst/>
            <a:rect l="l" t="t" r="r" b="b"/>
            <a:pathLst>
              <a:path w="0" h="1979930">
                <a:moveTo>
                  <a:pt x="0" y="1979933"/>
                </a:moveTo>
                <a:lnTo>
                  <a:pt x="0" y="0"/>
                </a:lnTo>
              </a:path>
            </a:pathLst>
          </a:custGeom>
          <a:ln w="733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28859" y="4558734"/>
            <a:ext cx="0" cy="2713355"/>
          </a:xfrm>
          <a:custGeom>
            <a:avLst/>
            <a:gdLst/>
            <a:ahLst/>
            <a:cxnLst/>
            <a:rect l="l" t="t" r="r" b="b"/>
            <a:pathLst>
              <a:path w="0" h="2713354">
                <a:moveTo>
                  <a:pt x="0" y="2713241"/>
                </a:moveTo>
                <a:lnTo>
                  <a:pt x="0" y="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66573" y="4198191"/>
            <a:ext cx="0" cy="965835"/>
          </a:xfrm>
          <a:custGeom>
            <a:avLst/>
            <a:gdLst/>
            <a:ahLst/>
            <a:cxnLst/>
            <a:rect l="l" t="t" r="r" b="b"/>
            <a:pathLst>
              <a:path w="0" h="965835">
                <a:moveTo>
                  <a:pt x="0" y="965522"/>
                </a:moveTo>
                <a:lnTo>
                  <a:pt x="0" y="0"/>
                </a:lnTo>
              </a:path>
            </a:pathLst>
          </a:custGeom>
          <a:ln w="97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02678" y="6080350"/>
            <a:ext cx="0" cy="1179830"/>
          </a:xfrm>
          <a:custGeom>
            <a:avLst/>
            <a:gdLst/>
            <a:ahLst/>
            <a:cxnLst/>
            <a:rect l="l" t="t" r="r" b="b"/>
            <a:pathLst>
              <a:path w="0" h="1179829">
                <a:moveTo>
                  <a:pt x="0" y="1179404"/>
                </a:moveTo>
                <a:lnTo>
                  <a:pt x="0" y="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10526" y="525537"/>
            <a:ext cx="4192270" cy="0"/>
          </a:xfrm>
          <a:custGeom>
            <a:avLst/>
            <a:gdLst/>
            <a:ahLst/>
            <a:cxnLst/>
            <a:rect l="l" t="t" r="r" b="b"/>
            <a:pathLst>
              <a:path w="4192270" h="0">
                <a:moveTo>
                  <a:pt x="0" y="0"/>
                </a:moveTo>
                <a:lnTo>
                  <a:pt x="4192151" y="0"/>
                </a:lnTo>
              </a:path>
            </a:pathLst>
          </a:custGeom>
          <a:ln w="1099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10526" y="2621578"/>
            <a:ext cx="2548890" cy="0"/>
          </a:xfrm>
          <a:custGeom>
            <a:avLst/>
            <a:gdLst/>
            <a:ahLst/>
            <a:cxnLst/>
            <a:rect l="l" t="t" r="r" b="b"/>
            <a:pathLst>
              <a:path w="2548890" h="0">
                <a:moveTo>
                  <a:pt x="0" y="0"/>
                </a:moveTo>
                <a:lnTo>
                  <a:pt x="2548290" y="0"/>
                </a:lnTo>
              </a:path>
            </a:pathLst>
          </a:custGeom>
          <a:ln w="103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82700" y="725364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 h="0">
                <a:moveTo>
                  <a:pt x="0" y="0"/>
                </a:moveTo>
                <a:lnTo>
                  <a:pt x="1344421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96062" y="7259754"/>
            <a:ext cx="1259205" cy="0"/>
          </a:xfrm>
          <a:custGeom>
            <a:avLst/>
            <a:gdLst/>
            <a:ahLst/>
            <a:cxnLst/>
            <a:rect l="l" t="t" r="r" b="b"/>
            <a:pathLst>
              <a:path w="1259204" h="0">
                <a:moveTo>
                  <a:pt x="0" y="0"/>
                </a:moveTo>
                <a:lnTo>
                  <a:pt x="1258867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16637" y="7265865"/>
            <a:ext cx="1161415" cy="0"/>
          </a:xfrm>
          <a:custGeom>
            <a:avLst/>
            <a:gdLst/>
            <a:ahLst/>
            <a:cxnLst/>
            <a:rect l="l" t="t" r="r" b="b"/>
            <a:pathLst>
              <a:path w="1161414" h="0">
                <a:moveTo>
                  <a:pt x="0" y="0"/>
                </a:moveTo>
                <a:lnTo>
                  <a:pt x="1161091" y="0"/>
                </a:lnTo>
              </a:path>
            </a:pathLst>
          </a:custGeom>
          <a:ln w="12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9613" y="2404417"/>
            <a:ext cx="3795395" cy="638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6985">
              <a:lnSpc>
                <a:spcPct val="113199"/>
              </a:lnSpc>
              <a:spcBef>
                <a:spcPts val="100"/>
              </a:spcBef>
            </a:pPr>
            <a:r>
              <a:rPr dirty="0" sz="850" spc="-30">
                <a:solidFill>
                  <a:srgbClr val="151513"/>
                </a:solidFill>
                <a:latin typeface="Times New Roman"/>
                <a:cs typeface="Times New Roman"/>
              </a:rPr>
              <a:t>I</a:t>
            </a:r>
            <a:r>
              <a:rPr dirty="0" sz="850" spc="-30">
                <a:solidFill>
                  <a:srgbClr val="343433"/>
                </a:solidFill>
                <a:latin typeface="Times New Roman"/>
                <a:cs typeface="Times New Roman"/>
              </a:rPr>
              <a:t>n</a:t>
            </a:r>
            <a:r>
              <a:rPr dirty="0" sz="850" spc="1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343433"/>
                </a:solidFill>
                <a:latin typeface="Times New Roman"/>
                <a:cs typeface="Times New Roman"/>
              </a:rPr>
              <a:t>March</a:t>
            </a:r>
            <a:r>
              <a:rPr dirty="0" sz="850" spc="-7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B494B"/>
                </a:solidFill>
                <a:latin typeface="Times New Roman"/>
                <a:cs typeface="Times New Roman"/>
              </a:rPr>
              <a:t>and</a:t>
            </a:r>
            <a:r>
              <a:rPr dirty="0" sz="850" spc="-2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4B494B"/>
                </a:solidFill>
                <a:latin typeface="Times New Roman"/>
                <a:cs typeface="Times New Roman"/>
              </a:rPr>
              <a:t>Apr</a:t>
            </a:r>
            <a:r>
              <a:rPr dirty="0" sz="850" spc="50">
                <a:solidFill>
                  <a:srgbClr val="151513"/>
                </a:solidFill>
                <a:latin typeface="Times New Roman"/>
                <a:cs typeface="Times New Roman"/>
              </a:rPr>
              <a:t>i</a:t>
            </a:r>
            <a:r>
              <a:rPr dirty="0" sz="850" spc="50">
                <a:solidFill>
                  <a:srgbClr val="343433"/>
                </a:solidFill>
                <a:latin typeface="Times New Roman"/>
                <a:cs typeface="Times New Roman"/>
              </a:rPr>
              <a:t>l</a:t>
            </a:r>
            <a:r>
              <a:rPr dirty="0" sz="850" spc="-3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343433"/>
                </a:solidFill>
                <a:latin typeface="Times New Roman"/>
                <a:cs typeface="Times New Roman"/>
              </a:rPr>
              <a:t>20</a:t>
            </a:r>
            <a:r>
              <a:rPr dirty="0" sz="850" spc="25">
                <a:solidFill>
                  <a:srgbClr val="151513"/>
                </a:solidFill>
                <a:latin typeface="Times New Roman"/>
                <a:cs typeface="Times New Roman"/>
              </a:rPr>
              <a:t>1</a:t>
            </a:r>
            <a:r>
              <a:rPr dirty="0" sz="850" spc="25">
                <a:solidFill>
                  <a:srgbClr val="343433"/>
                </a:solidFill>
                <a:latin typeface="Times New Roman"/>
                <a:cs typeface="Times New Roman"/>
              </a:rPr>
              <a:t>9</a:t>
            </a:r>
            <a:r>
              <a:rPr dirty="0" sz="850" spc="18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70">
                <a:solidFill>
                  <a:srgbClr val="4B494B"/>
                </a:solidFill>
                <a:latin typeface="Times New Roman"/>
                <a:cs typeface="Times New Roman"/>
              </a:rPr>
              <a:t>studenh</a:t>
            </a:r>
            <a:r>
              <a:rPr dirty="0" sz="850" spc="-11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from</a:t>
            </a:r>
            <a:r>
              <a:rPr dirty="0" sz="850" spc="-12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B494B"/>
                </a:solidFill>
                <a:latin typeface="Times New Roman"/>
                <a:cs typeface="Times New Roman"/>
              </a:rPr>
              <a:t>Culver-Stockton</a:t>
            </a:r>
            <a:r>
              <a:rPr dirty="0" sz="850" spc="-7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4B494B"/>
                </a:solidFill>
                <a:latin typeface="Times New Roman"/>
                <a:cs typeface="Times New Roman"/>
              </a:rPr>
              <a:t>Colle5e,</a:t>
            </a:r>
            <a:r>
              <a:rPr dirty="0" sz="850" spc="50">
                <a:solidFill>
                  <a:srgbClr val="343433"/>
                </a:solidFill>
                <a:latin typeface="Times New Roman"/>
                <a:cs typeface="Times New Roman"/>
              </a:rPr>
              <a:t>John</a:t>
            </a:r>
            <a:r>
              <a:rPr dirty="0" sz="850" spc="-4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343433"/>
                </a:solidFill>
                <a:latin typeface="Times New Roman"/>
                <a:cs typeface="Times New Roman"/>
              </a:rPr>
              <a:t>Wood  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Commun</a:t>
            </a:r>
            <a:r>
              <a:rPr dirty="0" sz="850" spc="30">
                <a:solidFill>
                  <a:srgbClr val="151513"/>
                </a:solidFill>
                <a:latin typeface="Times New Roman"/>
                <a:cs typeface="Times New Roman"/>
              </a:rPr>
              <a:t>it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lJ</a:t>
            </a:r>
            <a:r>
              <a:rPr dirty="0" sz="850" spc="-10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4B494B"/>
                </a:solidFill>
                <a:latin typeface="Times New Roman"/>
                <a:cs typeface="Times New Roman"/>
              </a:rPr>
              <a:t>Colle5e</a:t>
            </a:r>
            <a:r>
              <a:rPr dirty="0" sz="850" spc="-8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4B494B"/>
                </a:solidFill>
                <a:latin typeface="Times New Roman"/>
                <a:cs typeface="Times New Roman"/>
              </a:rPr>
              <a:t>and</a:t>
            </a:r>
            <a:r>
              <a:rPr dirty="0" sz="850" spc="-6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-50">
                <a:solidFill>
                  <a:srgbClr val="343433"/>
                </a:solidFill>
                <a:latin typeface="Times New Roman"/>
                <a:cs typeface="Times New Roman"/>
              </a:rPr>
              <a:t>QuiitCLJ</a:t>
            </a:r>
            <a:r>
              <a:rPr dirty="0" sz="850" spc="2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-50">
                <a:solidFill>
                  <a:srgbClr val="4B494B"/>
                </a:solidFill>
                <a:latin typeface="Times New Roman"/>
                <a:cs typeface="Times New Roman"/>
              </a:rPr>
              <a:t>Unive</a:t>
            </a:r>
            <a:r>
              <a:rPr dirty="0" sz="850" spc="8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-40">
                <a:solidFill>
                  <a:srgbClr val="151513"/>
                </a:solidFill>
                <a:latin typeface="Times New Roman"/>
                <a:cs typeface="Times New Roman"/>
              </a:rPr>
              <a:t>r</a:t>
            </a:r>
            <a:r>
              <a:rPr dirty="0" sz="850" spc="-40">
                <a:solidFill>
                  <a:srgbClr val="4B494B"/>
                </a:solidFill>
                <a:latin typeface="Times New Roman"/>
                <a:cs typeface="Times New Roman"/>
              </a:rPr>
              <a:t>sity</a:t>
            </a:r>
            <a:r>
              <a:rPr dirty="0" sz="850" spc="5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B494B"/>
                </a:solidFill>
                <a:latin typeface="Times New Roman"/>
                <a:cs typeface="Times New Roman"/>
              </a:rPr>
              <a:t>perfomed</a:t>
            </a:r>
            <a:r>
              <a:rPr dirty="0" sz="850" spc="-5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B494B"/>
                </a:solidFill>
                <a:latin typeface="Times New Roman"/>
                <a:cs typeface="Times New Roman"/>
              </a:rPr>
              <a:t>t</a:t>
            </a:r>
            <a:r>
              <a:rPr dirty="0" sz="850" spc="40">
                <a:solidFill>
                  <a:srgbClr val="151513"/>
                </a:solidFill>
                <a:latin typeface="Times New Roman"/>
                <a:cs typeface="Times New Roman"/>
              </a:rPr>
              <a:t>h</a:t>
            </a:r>
            <a:r>
              <a:rPr dirty="0" sz="850" spc="40">
                <a:solidFill>
                  <a:srgbClr val="605E62"/>
                </a:solidFill>
                <a:latin typeface="Times New Roman"/>
                <a:cs typeface="Times New Roman"/>
              </a:rPr>
              <a:t>e</a:t>
            </a:r>
            <a:r>
              <a:rPr dirty="0" sz="850" spc="-10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B494B"/>
                </a:solidFill>
                <a:latin typeface="Times New Roman"/>
                <a:cs typeface="Times New Roman"/>
              </a:rPr>
              <a:t>children's</a:t>
            </a:r>
            <a:r>
              <a:rPr dirty="0" sz="850" spc="-12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4B494B"/>
                </a:solidFill>
                <a:latin typeface="Times New Roman"/>
                <a:cs typeface="Times New Roman"/>
              </a:rPr>
              <a:t>opera</a:t>
            </a:r>
            <a:endParaRPr sz="850">
              <a:latin typeface="Times New Roman"/>
              <a:cs typeface="Times New Roman"/>
            </a:endParaRPr>
          </a:p>
          <a:p>
            <a:pPr marL="39370" marR="30480">
              <a:lnSpc>
                <a:spcPct val="50900"/>
              </a:lnSpc>
              <a:spcBef>
                <a:spcPts val="585"/>
              </a:spcBef>
            </a:pPr>
            <a:r>
              <a:rPr dirty="0" sz="850" spc="20">
                <a:solidFill>
                  <a:srgbClr val="343433"/>
                </a:solidFill>
                <a:latin typeface="Times New Roman"/>
                <a:cs typeface="Times New Roman"/>
              </a:rPr>
              <a:t>Illinoi</a:t>
            </a:r>
            <a:r>
              <a:rPr dirty="0" sz="850" spc="100">
                <a:solidFill>
                  <a:srgbClr val="343433"/>
                </a:solidFill>
                <a:latin typeface="Times New Roman"/>
                <a:cs typeface="Times New Roman"/>
              </a:rPr>
              <a:t>s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a</a:t>
            </a:r>
            <a:r>
              <a:rPr dirty="0" sz="850" spc="-12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151513"/>
                </a:solidFill>
                <a:latin typeface="Times New Roman"/>
                <a:cs typeface="Times New Roman"/>
              </a:rPr>
              <a:t>n</a:t>
            </a:r>
            <a:r>
              <a:rPr dirty="0" sz="850" spc="35">
                <a:solidFill>
                  <a:srgbClr val="343433"/>
                </a:solidFill>
                <a:latin typeface="Times New Roman"/>
                <a:cs typeface="Times New Roman"/>
              </a:rPr>
              <a:t>d</a:t>
            </a:r>
            <a:r>
              <a:rPr dirty="0" sz="850" spc="-4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4B494B"/>
                </a:solidFill>
                <a:latin typeface="Times New Roman"/>
                <a:cs typeface="Times New Roman"/>
              </a:rPr>
              <a:t>Le</a:t>
            </a:r>
            <a:r>
              <a:rPr dirty="0" sz="850" spc="40">
                <a:solidFill>
                  <a:srgbClr val="4B494B"/>
                </a:solidFill>
                <a:latin typeface="Times New Roman"/>
                <a:cs typeface="Times New Roman"/>
              </a:rPr>
              <a:t>w</a:t>
            </a:r>
            <a:r>
              <a:rPr dirty="0" sz="850" spc="-20">
                <a:solidFill>
                  <a:srgbClr val="151513"/>
                </a:solidFill>
                <a:latin typeface="Times New Roman"/>
                <a:cs typeface="Times New Roman"/>
              </a:rPr>
              <a:t>i</a:t>
            </a:r>
            <a:r>
              <a:rPr dirty="0" sz="850" spc="25">
                <a:solidFill>
                  <a:srgbClr val="343433"/>
                </a:solidFill>
                <a:latin typeface="Times New Roman"/>
                <a:cs typeface="Times New Roman"/>
              </a:rPr>
              <a:t>s</a:t>
            </a:r>
            <a:r>
              <a:rPr dirty="0" sz="850" spc="6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4B494B"/>
                </a:solidFill>
                <a:latin typeface="Times New Roman"/>
                <a:cs typeface="Times New Roman"/>
              </a:rPr>
              <a:t>an</a:t>
            </a:r>
            <a:r>
              <a:rPr dirty="0" sz="850" spc="35">
                <a:solidFill>
                  <a:srgbClr val="4B494B"/>
                </a:solidFill>
                <a:latin typeface="Times New Roman"/>
                <a:cs typeface="Times New Roman"/>
              </a:rPr>
              <a:t>d</a:t>
            </a:r>
            <a:r>
              <a:rPr dirty="0" sz="850" spc="6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343433"/>
                </a:solidFill>
                <a:latin typeface="Times New Roman"/>
                <a:cs typeface="Times New Roman"/>
              </a:rPr>
              <a:t>Mario</a:t>
            </a:r>
            <a:r>
              <a:rPr dirty="0" sz="850" spc="40">
                <a:solidFill>
                  <a:srgbClr val="343433"/>
                </a:solidFill>
                <a:latin typeface="Times New Roman"/>
                <a:cs typeface="Times New Roman"/>
              </a:rPr>
              <a:t>n</a:t>
            </a:r>
            <a:r>
              <a:rPr dirty="0" sz="850" spc="-10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343433"/>
                </a:solidFill>
                <a:latin typeface="Times New Roman"/>
                <a:cs typeface="Times New Roman"/>
              </a:rPr>
              <a:t>Count</a:t>
            </a:r>
            <a:r>
              <a:rPr dirty="0" sz="850" spc="20">
                <a:solidFill>
                  <a:srgbClr val="343433"/>
                </a:solidFill>
                <a:latin typeface="Times New Roman"/>
                <a:cs typeface="Times New Roman"/>
              </a:rPr>
              <a:t>i</a:t>
            </a:r>
            <a:r>
              <a:rPr dirty="0" sz="850" spc="-114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605E62"/>
                </a:solidFill>
                <a:latin typeface="Times New Roman"/>
                <a:cs typeface="Times New Roman"/>
              </a:rPr>
              <a:t>e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s</a:t>
            </a:r>
            <a:r>
              <a:rPr dirty="0" sz="850" spc="-8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343433"/>
                </a:solidFill>
                <a:latin typeface="Times New Roman"/>
                <a:cs typeface="Times New Roman"/>
              </a:rPr>
              <a:t>i</a:t>
            </a:r>
            <a:r>
              <a:rPr dirty="0" sz="850" spc="40">
                <a:solidFill>
                  <a:srgbClr val="343433"/>
                </a:solidFill>
                <a:latin typeface="Times New Roman"/>
                <a:cs typeface="Times New Roman"/>
              </a:rPr>
              <a:t>n</a:t>
            </a:r>
            <a:r>
              <a:rPr dirty="0" sz="850" spc="-6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343433"/>
                </a:solidFill>
                <a:latin typeface="Times New Roman"/>
                <a:cs typeface="Times New Roman"/>
              </a:rPr>
              <a:t>Mis</a:t>
            </a:r>
            <a:r>
              <a:rPr dirty="0" sz="850" spc="-175">
                <a:solidFill>
                  <a:srgbClr val="343433"/>
                </a:solidFill>
                <a:latin typeface="Times New Roman"/>
                <a:cs typeface="Times New Roman"/>
              </a:rPr>
              <a:t>s</a:t>
            </a:r>
            <a:r>
              <a:rPr dirty="0" sz="850" spc="80">
                <a:solidFill>
                  <a:srgbClr val="605E62"/>
                </a:solidFill>
                <a:latin typeface="Times New Roman"/>
                <a:cs typeface="Times New Roman"/>
              </a:rPr>
              <a:t>o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uri</a:t>
            </a:r>
            <a:r>
              <a:rPr dirty="0" sz="850" spc="-1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B494B"/>
                </a:solidFill>
                <a:latin typeface="Times New Roman"/>
                <a:cs typeface="Times New Roman"/>
              </a:rPr>
              <a:t>thank</a:t>
            </a:r>
            <a:r>
              <a:rPr dirty="0" sz="850" spc="40">
                <a:solidFill>
                  <a:srgbClr val="4B494B"/>
                </a:solidFill>
                <a:latin typeface="Times New Roman"/>
                <a:cs typeface="Times New Roman"/>
              </a:rPr>
              <a:t>s</a:t>
            </a:r>
            <a:r>
              <a:rPr dirty="0" sz="850" spc="-9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151513"/>
                </a:solidFill>
                <a:latin typeface="Times New Roman"/>
                <a:cs typeface="Times New Roman"/>
              </a:rPr>
              <a:t>l</a:t>
            </a:r>
            <a:r>
              <a:rPr dirty="0" sz="850" spc="135">
                <a:solidFill>
                  <a:srgbClr val="4B494B"/>
                </a:solidFill>
                <a:latin typeface="Times New Roman"/>
                <a:cs typeface="Times New Roman"/>
              </a:rPr>
              <a:t>o</a:t>
            </a:r>
            <a:r>
              <a:rPr dirty="0" sz="850" spc="-5">
                <a:solidFill>
                  <a:srgbClr val="4B494B"/>
                </a:solidFill>
                <a:latin typeface="Times New Roman"/>
                <a:cs typeface="Times New Roman"/>
              </a:rPr>
              <a:t>5e11erous</a:t>
            </a:r>
            <a:r>
              <a:rPr dirty="0" sz="850" spc="-12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-55">
                <a:solidFill>
                  <a:srgbClr val="4B494B"/>
                </a:solidFill>
                <a:latin typeface="Times New Roman"/>
                <a:cs typeface="Times New Roman"/>
              </a:rPr>
              <a:t>5</a:t>
            </a:r>
            <a:r>
              <a:rPr dirty="0" baseline="-17195" sz="3150" spc="-719">
                <a:solidFill>
                  <a:srgbClr val="959A90"/>
                </a:solidFill>
                <a:latin typeface="Times New Roman"/>
                <a:cs typeface="Times New Roman"/>
              </a:rPr>
              <a:t>.</a:t>
            </a:r>
            <a:r>
              <a:rPr dirty="0" sz="850" spc="-5">
                <a:solidFill>
                  <a:srgbClr val="4B494B"/>
                </a:solidFill>
                <a:latin typeface="Times New Roman"/>
                <a:cs typeface="Times New Roman"/>
              </a:rPr>
              <a:t>r</a:t>
            </a:r>
            <a:r>
              <a:rPr dirty="0" sz="850" spc="-240">
                <a:solidFill>
                  <a:srgbClr val="4B494B"/>
                </a:solidFill>
                <a:latin typeface="Times New Roman"/>
                <a:cs typeface="Times New Roman"/>
              </a:rPr>
              <a:t>n</a:t>
            </a:r>
            <a:r>
              <a:rPr dirty="0" baseline="-17195" sz="3150" spc="-450">
                <a:solidFill>
                  <a:srgbClr val="959A90"/>
                </a:solidFill>
                <a:latin typeface="Times New Roman"/>
                <a:cs typeface="Times New Roman"/>
              </a:rPr>
              <a:t>,</a:t>
            </a:r>
            <a:r>
              <a:rPr dirty="0" sz="850" spc="-5">
                <a:solidFill>
                  <a:srgbClr val="4B494B"/>
                </a:solidFill>
                <a:latin typeface="Times New Roman"/>
                <a:cs typeface="Times New Roman"/>
              </a:rPr>
              <a:t>n</a:t>
            </a:r>
            <a:r>
              <a:rPr dirty="0" sz="850" spc="5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-35">
                <a:solidFill>
                  <a:srgbClr val="151513"/>
                </a:solidFill>
                <a:latin typeface="Times New Roman"/>
                <a:cs typeface="Times New Roman"/>
              </a:rPr>
              <a:t>t</a:t>
            </a:r>
            <a:r>
              <a:rPr dirty="0" sz="850" spc="-5">
                <a:solidFill>
                  <a:srgbClr val="343433"/>
                </a:solidFill>
                <a:latin typeface="Times New Roman"/>
                <a:cs typeface="Times New Roman"/>
              </a:rPr>
              <a:t>s</a:t>
            </a:r>
            <a:r>
              <a:rPr dirty="0" sz="850" spc="-8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-5">
                <a:solidFill>
                  <a:srgbClr val="343433"/>
                </a:solidFill>
                <a:latin typeface="Times New Roman"/>
                <a:cs typeface="Times New Roman"/>
              </a:rPr>
              <a:t>.  </a:t>
            </a:r>
            <a:r>
              <a:rPr dirty="0" sz="850" spc="90">
                <a:solidFill>
                  <a:srgbClr val="343433"/>
                </a:solidFill>
                <a:latin typeface="Times New Roman"/>
                <a:cs typeface="Times New Roman"/>
              </a:rPr>
              <a:t>Jackand</a:t>
            </a:r>
            <a:r>
              <a:rPr dirty="0" sz="850" spc="-7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B494B"/>
                </a:solidFill>
                <a:latin typeface="Times New Roman"/>
                <a:cs typeface="Times New Roman"/>
              </a:rPr>
              <a:t>t</a:t>
            </a:r>
            <a:r>
              <a:rPr dirty="0" sz="850" spc="55">
                <a:solidFill>
                  <a:srgbClr val="151513"/>
                </a:solidFill>
                <a:latin typeface="Times New Roman"/>
                <a:cs typeface="Times New Roman"/>
              </a:rPr>
              <a:t>h</a:t>
            </a:r>
            <a:r>
              <a:rPr dirty="0" sz="850" spc="55">
                <a:solidFill>
                  <a:srgbClr val="4B494B"/>
                </a:solidFill>
                <a:latin typeface="Times New Roman"/>
                <a:cs typeface="Times New Roman"/>
              </a:rPr>
              <a:t>e</a:t>
            </a:r>
            <a:r>
              <a:rPr dirty="0" sz="850" spc="-4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343433"/>
                </a:solidFill>
                <a:latin typeface="Times New Roman"/>
                <a:cs typeface="Times New Roman"/>
              </a:rPr>
              <a:t>Beanstal</a:t>
            </a:r>
            <a:r>
              <a:rPr dirty="0" sz="850" spc="60">
                <a:solidFill>
                  <a:srgbClr val="151513"/>
                </a:solidFill>
                <a:latin typeface="Times New Roman"/>
                <a:cs typeface="Times New Roman"/>
              </a:rPr>
              <a:t>k</a:t>
            </a:r>
            <a:r>
              <a:rPr dirty="0" sz="850" spc="60">
                <a:solidFill>
                  <a:srgbClr val="343433"/>
                </a:solidFill>
                <a:latin typeface="Times New Roman"/>
                <a:cs typeface="Times New Roman"/>
              </a:rPr>
              <a:t>forareaschool</a:t>
            </a:r>
            <a:r>
              <a:rPr dirty="0" sz="850" spc="-8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B494B"/>
                </a:solidFill>
                <a:latin typeface="Times New Roman"/>
                <a:cs typeface="Times New Roman"/>
              </a:rPr>
              <a:t>children</a:t>
            </a:r>
            <a:r>
              <a:rPr dirty="0" sz="850" spc="-35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343433"/>
                </a:solidFill>
                <a:latin typeface="Times New Roman"/>
                <a:cs typeface="Times New Roman"/>
              </a:rPr>
              <a:t>in</a:t>
            </a:r>
            <a:r>
              <a:rPr dirty="0" sz="850" spc="-30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4B494B"/>
                </a:solidFill>
                <a:latin typeface="Times New Roman"/>
                <a:cs typeface="Times New Roman"/>
              </a:rPr>
              <a:t>Adams</a:t>
            </a:r>
            <a:r>
              <a:rPr dirty="0" sz="850" spc="-8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B494B"/>
                </a:solidFill>
                <a:latin typeface="Times New Roman"/>
                <a:cs typeface="Times New Roman"/>
              </a:rPr>
              <a:t>and</a:t>
            </a:r>
            <a:r>
              <a:rPr dirty="0" sz="850" spc="30">
                <a:solidFill>
                  <a:srgbClr val="4B494B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343433"/>
                </a:solidFill>
                <a:latin typeface="Times New Roman"/>
                <a:cs typeface="Times New Roman"/>
              </a:rPr>
              <a:t>Pik</a:t>
            </a:r>
            <a:r>
              <a:rPr dirty="0" sz="850" spc="30">
                <a:solidFill>
                  <a:srgbClr val="605E62"/>
                </a:solidFill>
                <a:latin typeface="Times New Roman"/>
                <a:cs typeface="Times New Roman"/>
              </a:rPr>
              <a:t>e</a:t>
            </a:r>
            <a:r>
              <a:rPr dirty="0" sz="850" spc="-55">
                <a:solidFill>
                  <a:srgbClr val="605E62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343433"/>
                </a:solidFill>
                <a:latin typeface="Times New Roman"/>
                <a:cs typeface="Times New Roman"/>
              </a:rPr>
              <a:t>Counties</a:t>
            </a:r>
            <a:r>
              <a:rPr dirty="0" sz="850" spc="-65">
                <a:solidFill>
                  <a:srgbClr val="343433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151513"/>
                </a:solidFill>
                <a:latin typeface="Times New Roman"/>
                <a:cs typeface="Times New Roman"/>
              </a:rPr>
              <a:t>i</a:t>
            </a:r>
            <a:r>
              <a:rPr dirty="0" sz="850" spc="35">
                <a:solidFill>
                  <a:srgbClr val="343433"/>
                </a:solidFill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403915" y="580058"/>
            <a:ext cx="1330960" cy="11258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200" spc="-484">
                <a:solidFill>
                  <a:srgbClr val="CD3124"/>
                </a:solidFill>
              </a:rPr>
              <a:t>lf</a:t>
            </a:r>
            <a:r>
              <a:rPr dirty="0" sz="7200" spc="-470">
                <a:solidFill>
                  <a:srgbClr val="CD3124"/>
                </a:solidFill>
              </a:rPr>
              <a:t>o</a:t>
            </a:r>
            <a:r>
              <a:rPr dirty="0" sz="7200" spc="-630">
                <a:solidFill>
                  <a:srgbClr val="CD3124"/>
                </a:solidFill>
              </a:rPr>
              <a:t>o</a:t>
            </a:r>
            <a:r>
              <a:rPr dirty="0" sz="7200" spc="-5960">
                <a:solidFill>
                  <a:srgbClr val="77545D"/>
                </a:solidFill>
              </a:rPr>
              <a:t>@</a:t>
            </a:r>
            <a:endParaRPr sz="7200"/>
          </a:p>
        </p:txBody>
      </p:sp>
      <p:sp>
        <p:nvSpPr>
          <p:cNvPr id="20" name="object 20"/>
          <p:cNvSpPr txBox="1"/>
          <p:nvPr/>
        </p:nvSpPr>
        <p:spPr>
          <a:xfrm>
            <a:off x="6010697" y="1928021"/>
            <a:ext cx="1207135" cy="554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65" b="1">
                <a:solidFill>
                  <a:srgbClr val="151513"/>
                </a:solidFill>
                <a:latin typeface="Arial"/>
                <a:cs typeface="Arial"/>
              </a:rPr>
              <a:t>3700</a:t>
            </a:r>
            <a:r>
              <a:rPr dirty="0" sz="1700" spc="-305" b="1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dirty="0" sz="1700" spc="-280" b="1">
                <a:solidFill>
                  <a:srgbClr val="151513"/>
                </a:solidFill>
                <a:latin typeface="Arial"/>
                <a:cs typeface="Arial"/>
              </a:rPr>
              <a:t>Broadway</a:t>
            </a:r>
            <a:endParaRPr sz="17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75"/>
              </a:spcBef>
            </a:pPr>
            <a:r>
              <a:rPr dirty="0" sz="1700" spc="-155" b="1">
                <a:solidFill>
                  <a:srgbClr val="151513"/>
                </a:solidFill>
                <a:latin typeface="Arial"/>
                <a:cs typeface="Arial"/>
              </a:rPr>
              <a:t>1400</a:t>
            </a:r>
            <a:r>
              <a:rPr dirty="0" sz="1700" spc="-305" b="1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dirty="0" sz="1700" spc="-240" b="1">
                <a:solidFill>
                  <a:srgbClr val="151513"/>
                </a:solidFill>
                <a:latin typeface="Arial"/>
                <a:cs typeface="Arial"/>
              </a:rPr>
              <a:t>Harrison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97121" y="2906851"/>
            <a:ext cx="0" cy="226060"/>
          </a:xfrm>
          <a:custGeom>
            <a:avLst/>
            <a:gdLst/>
            <a:ahLst/>
            <a:cxnLst/>
            <a:rect l="l" t="t" r="r" b="b"/>
            <a:pathLst>
              <a:path w="0" h="226060">
                <a:moveTo>
                  <a:pt x="0" y="0"/>
                </a:moveTo>
                <a:lnTo>
                  <a:pt x="0" y="225746"/>
                </a:lnTo>
              </a:path>
            </a:pathLst>
          </a:custGeom>
          <a:ln w="33066">
            <a:solidFill>
              <a:srgbClr val="E8EF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780417" y="2793478"/>
            <a:ext cx="1791335" cy="354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1020" algn="l"/>
                <a:tab pos="1001394" algn="l"/>
                <a:tab pos="1647189" algn="l"/>
              </a:tabLst>
            </a:pPr>
            <a:r>
              <a:rPr dirty="0" sz="1100" spc="409" b="1" i="1">
                <a:solidFill>
                  <a:srgbClr val="151513"/>
                </a:solidFill>
                <a:latin typeface="TimesNewRomanPS-BoldItalicMT"/>
                <a:cs typeface="TimesNewRomanPS-BoldItalicMT"/>
              </a:rPr>
              <a:t>r\</a:t>
            </a:r>
            <a:r>
              <a:rPr dirty="0" u="sng" sz="1100" b="1" i="1">
                <a:solidFill>
                  <a:srgbClr val="151513"/>
                </a:solidFill>
                <a:uFill>
                  <a:solidFill>
                    <a:srgbClr val="141412"/>
                  </a:solidFill>
                </a:uFill>
                <a:latin typeface="TimesNewRomanPS-BoldItalicMT"/>
                <a:cs typeface="TimesNewRomanPS-BoldItalicMT"/>
              </a:rPr>
              <a:t> </a:t>
            </a:r>
            <a:r>
              <a:rPr dirty="0" u="sng" sz="1100" b="1" i="1">
                <a:solidFill>
                  <a:srgbClr val="151513"/>
                </a:solidFill>
                <a:uFill>
                  <a:solidFill>
                    <a:srgbClr val="141412"/>
                  </a:solidFill>
                </a:uFill>
                <a:latin typeface="TimesNewRomanPS-BoldItalicMT"/>
                <a:cs typeface="TimesNewRomanPS-BoldItalicMT"/>
              </a:rPr>
              <a:t>	</a:t>
            </a:r>
            <a:r>
              <a:rPr dirty="0" sz="1100" b="1" i="1">
                <a:solidFill>
                  <a:srgbClr val="151513"/>
                </a:solidFill>
                <a:latin typeface="TimesNewRomanPS-BoldItalicMT"/>
                <a:cs typeface="TimesNewRomanPS-BoldItalicMT"/>
              </a:rPr>
              <a:t>  </a:t>
            </a:r>
            <a:r>
              <a:rPr dirty="0" sz="1100" spc="-114" b="1" i="1">
                <a:solidFill>
                  <a:srgbClr val="151513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100" spc="310" b="1">
                <a:solidFill>
                  <a:srgbClr val="151513"/>
                </a:solidFill>
                <a:latin typeface="Times New Roman"/>
                <a:cs typeface="Times New Roman"/>
              </a:rPr>
              <a:t>.</a:t>
            </a:r>
            <a:r>
              <a:rPr dirty="0" sz="1100" b="1">
                <a:solidFill>
                  <a:srgbClr val="151513"/>
                </a:solidFill>
                <a:latin typeface="Times New Roman"/>
                <a:cs typeface="Times New Roman"/>
              </a:rPr>
              <a:t>	</a:t>
            </a:r>
            <a:r>
              <a:rPr dirty="0" sz="2150" spc="-35" b="1">
                <a:solidFill>
                  <a:srgbClr val="151513"/>
                </a:solidFill>
                <a:latin typeface="Times New Roman"/>
                <a:cs typeface="Times New Roman"/>
              </a:rPr>
              <a:t>N</a:t>
            </a:r>
            <a:r>
              <a:rPr dirty="0" sz="2150" spc="125" b="1">
                <a:solidFill>
                  <a:srgbClr val="151513"/>
                </a:solidFill>
                <a:latin typeface="Times New Roman"/>
                <a:cs typeface="Times New Roman"/>
              </a:rPr>
              <a:t>·</a:t>
            </a:r>
            <a:r>
              <a:rPr dirty="0" sz="2150" spc="-215" b="1">
                <a:solidFill>
                  <a:srgbClr val="151513"/>
                </a:solidFill>
                <a:latin typeface="Times New Roman"/>
                <a:cs typeface="Times New Roman"/>
              </a:rPr>
              <a:t>h</a:t>
            </a:r>
            <a:r>
              <a:rPr dirty="0" sz="2150" b="1">
                <a:solidFill>
                  <a:srgbClr val="151513"/>
                </a:solidFill>
                <a:latin typeface="Times New Roman"/>
                <a:cs typeface="Times New Roman"/>
              </a:rPr>
              <a:t>	</a:t>
            </a:r>
            <a:r>
              <a:rPr dirty="0" sz="2050" spc="-225" b="1">
                <a:solidFill>
                  <a:srgbClr val="151513"/>
                </a:solidFill>
                <a:latin typeface="Arial"/>
                <a:cs typeface="Arial"/>
              </a:rPr>
              <a:t>p</a:t>
            </a:r>
            <a:endParaRPr sz="2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43441" y="2895326"/>
            <a:ext cx="338455" cy="311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45"/>
              </a:lnSpc>
              <a:spcBef>
                <a:spcPts val="100"/>
              </a:spcBef>
            </a:pPr>
            <a:r>
              <a:rPr dirty="0" sz="1350" spc="-235">
                <a:solidFill>
                  <a:srgbClr val="C3CDB8"/>
                </a:solidFill>
                <a:latin typeface="Times New Roman"/>
                <a:cs typeface="Times New Roman"/>
              </a:rPr>
              <a:t>: </a:t>
            </a:r>
            <a:r>
              <a:rPr dirty="0" sz="1350" spc="-20">
                <a:solidFill>
                  <a:srgbClr val="C3CDB8"/>
                </a:solidFill>
                <a:latin typeface="Times New Roman"/>
                <a:cs typeface="Times New Roman"/>
              </a:rPr>
              <a:t>; </a:t>
            </a:r>
            <a:r>
              <a:rPr dirty="0" sz="1350" spc="-245">
                <a:solidFill>
                  <a:srgbClr val="B3B895"/>
                </a:solidFill>
                <a:latin typeface="Times New Roman"/>
                <a:cs typeface="Times New Roman"/>
              </a:rPr>
              <a:t>11</a:t>
            </a:r>
            <a:r>
              <a:rPr dirty="0" sz="1350" spc="-245">
                <a:latin typeface="Times New Roman"/>
                <a:cs typeface="Times New Roman"/>
              </a:rPr>
              <a:t>.</a:t>
            </a:r>
            <a:r>
              <a:rPr dirty="0" sz="1350" spc="-280">
                <a:latin typeface="Times New Roman"/>
                <a:cs typeface="Times New Roman"/>
              </a:rPr>
              <a:t> </a:t>
            </a:r>
            <a:r>
              <a:rPr dirty="0" sz="1350" spc="-10">
                <a:solidFill>
                  <a:srgbClr val="959A90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 algn="ctr" marL="50165">
              <a:lnSpc>
                <a:spcPts val="705"/>
              </a:lnSpc>
            </a:pPr>
            <a:r>
              <a:rPr dirty="0" sz="650" spc="-40">
                <a:solidFill>
                  <a:srgbClr val="B1AE66"/>
                </a:solidFill>
                <a:latin typeface="Times New Roman"/>
                <a:cs typeface="Times New Roman"/>
              </a:rPr>
              <a:t>;;J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81614" y="2910349"/>
            <a:ext cx="22358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3640" algn="l"/>
                <a:tab pos="1793875" algn="l"/>
              </a:tabLst>
            </a:pPr>
            <a:r>
              <a:rPr dirty="0" sz="1550" spc="459" b="1">
                <a:solidFill>
                  <a:srgbClr val="151513"/>
                </a:solidFill>
                <a:latin typeface="Arial"/>
                <a:cs typeface="Arial"/>
              </a:rPr>
              <a:t>y</a:t>
            </a:r>
            <a:r>
              <a:rPr dirty="0" sz="1550" spc="459" b="1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dirty="0" sz="1550" spc="-204" b="1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dirty="0" sz="1550" spc="484" b="1">
                <a:solidFill>
                  <a:srgbClr val="151513"/>
                </a:solidFill>
                <a:latin typeface="Arial"/>
                <a:cs typeface="Arial"/>
              </a:rPr>
              <a:t>n1n</a:t>
            </a:r>
            <a:r>
              <a:rPr dirty="0" sz="1550" spc="459" b="1">
                <a:solidFill>
                  <a:srgbClr val="151513"/>
                </a:solidFill>
                <a:latin typeface="Arial"/>
                <a:cs typeface="Arial"/>
              </a:rPr>
              <a:t>a</a:t>
            </a:r>
            <a:r>
              <a:rPr dirty="0" sz="1550" b="1">
                <a:solidFill>
                  <a:srgbClr val="151513"/>
                </a:solidFill>
                <a:latin typeface="Arial"/>
                <a:cs typeface="Arial"/>
              </a:rPr>
              <a:t>	</a:t>
            </a:r>
            <a:r>
              <a:rPr dirty="0" sz="1550" spc="40" b="1">
                <a:solidFill>
                  <a:srgbClr val="151513"/>
                </a:solidFill>
                <a:latin typeface="Arial"/>
                <a:cs typeface="Arial"/>
              </a:rPr>
              <a:t>1</a:t>
            </a:r>
            <a:r>
              <a:rPr dirty="0" sz="1550" spc="45" b="1">
                <a:solidFill>
                  <a:srgbClr val="151513"/>
                </a:solidFill>
                <a:latin typeface="Arial"/>
                <a:cs typeface="Arial"/>
              </a:rPr>
              <a:t>8</a:t>
            </a:r>
            <a:r>
              <a:rPr dirty="0" sz="1550" b="1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dirty="0" sz="1550" spc="105" b="1">
                <a:solidFill>
                  <a:srgbClr val="151513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151513"/>
                </a:solidFill>
                <a:latin typeface="Times New Roman"/>
                <a:cs typeface="Times New Roman"/>
              </a:rPr>
              <a:t>t</a:t>
            </a:r>
            <a:r>
              <a:rPr dirty="0" sz="2000" b="1">
                <a:solidFill>
                  <a:srgbClr val="151513"/>
                </a:solidFill>
                <a:latin typeface="Times New Roman"/>
                <a:cs typeface="Times New Roman"/>
              </a:rPr>
              <a:t>	</a:t>
            </a:r>
            <a:r>
              <a:rPr dirty="0" sz="1800" spc="-65" b="1">
                <a:solidFill>
                  <a:srgbClr val="151513"/>
                </a:solidFill>
                <a:latin typeface="Times New Roman"/>
                <a:cs typeface="Times New Roman"/>
              </a:rPr>
              <a:t>arl-y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42516" y="3148929"/>
            <a:ext cx="13716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10">
                <a:solidFill>
                  <a:srgbClr val="B3B895"/>
                </a:solidFill>
                <a:latin typeface="Times New Roman"/>
                <a:cs typeface="Times New Roman"/>
              </a:rPr>
              <a:t>..</a:t>
            </a:r>
            <a:r>
              <a:rPr dirty="0" sz="400" spc="65">
                <a:solidFill>
                  <a:srgbClr val="B3B895"/>
                </a:solidFill>
                <a:latin typeface="Times New Roman"/>
                <a:cs typeface="Times New Roman"/>
              </a:rPr>
              <a:t> </a:t>
            </a:r>
            <a:r>
              <a:rPr dirty="0" sz="750" spc="-20">
                <a:solidFill>
                  <a:srgbClr val="B3B895"/>
                </a:solidFill>
                <a:latin typeface="Times New Roman"/>
                <a:cs typeface="Times New Roman"/>
              </a:rPr>
              <a:t>,/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57750" y="3247723"/>
            <a:ext cx="2227580" cy="62484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40640" marR="5080" indent="-28575">
              <a:lnSpc>
                <a:spcPct val="94400"/>
              </a:lnSpc>
              <a:spcBef>
                <a:spcPts val="220"/>
              </a:spcBef>
            </a:pPr>
            <a:r>
              <a:rPr dirty="0" sz="1750" spc="-245" b="1">
                <a:solidFill>
                  <a:srgbClr val="B3B895"/>
                </a:solidFill>
                <a:latin typeface="Times New Roman"/>
                <a:cs typeface="Times New Roman"/>
              </a:rPr>
              <a:t>!//,,</a:t>
            </a:r>
            <a:r>
              <a:rPr dirty="0" sz="1750" spc="-245" b="1">
                <a:solidFill>
                  <a:srgbClr val="151513"/>
                </a:solidFill>
                <a:latin typeface="Times New Roman"/>
                <a:cs typeface="Times New Roman"/>
              </a:rPr>
              <a:t>f</a:t>
            </a:r>
            <a:r>
              <a:rPr dirty="0" sz="1750" spc="-155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-395" b="1">
                <a:solidFill>
                  <a:srgbClr val="151513"/>
                </a:solidFill>
                <a:latin typeface="Times New Roman"/>
                <a:cs typeface="Times New Roman"/>
              </a:rPr>
              <a:t>o</a:t>
            </a:r>
            <a:r>
              <a:rPr dirty="0" sz="1750" spc="-385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75" b="1">
                <a:solidFill>
                  <a:srgbClr val="151513"/>
                </a:solidFill>
                <a:latin typeface="Times New Roman"/>
                <a:cs typeface="Times New Roman"/>
              </a:rPr>
              <a:t>r</a:t>
            </a:r>
            <a:r>
              <a:rPr dirty="0" sz="1750" spc="-250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114" b="1">
                <a:solidFill>
                  <a:srgbClr val="151513"/>
                </a:solidFill>
                <a:latin typeface="Times New Roman"/>
                <a:cs typeface="Times New Roman"/>
              </a:rPr>
              <a:t>Cast</a:t>
            </a:r>
            <a:r>
              <a:rPr dirty="0" sz="1750" spc="-155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130" b="1">
                <a:solidFill>
                  <a:srgbClr val="151513"/>
                </a:solidFill>
                <a:latin typeface="Times New Roman"/>
                <a:cs typeface="Times New Roman"/>
              </a:rPr>
              <a:t>and</a:t>
            </a:r>
            <a:r>
              <a:rPr dirty="0" sz="1750" spc="-150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150" b="1">
                <a:solidFill>
                  <a:srgbClr val="151513"/>
                </a:solidFill>
                <a:latin typeface="Times New Roman"/>
                <a:cs typeface="Times New Roman"/>
              </a:rPr>
              <a:t>Crew  </a:t>
            </a:r>
            <a:r>
              <a:rPr dirty="0" sz="1750" spc="-220" b="1">
                <a:solidFill>
                  <a:srgbClr val="D4AC33"/>
                </a:solidFill>
                <a:latin typeface="Times New Roman"/>
                <a:cs typeface="Times New Roman"/>
              </a:rPr>
              <a:t>'</a:t>
            </a:r>
            <a:r>
              <a:rPr dirty="0" sz="1750" spc="-220" b="1">
                <a:solidFill>
                  <a:srgbClr val="151513"/>
                </a:solidFill>
                <a:latin typeface="Times New Roman"/>
                <a:cs typeface="Times New Roman"/>
              </a:rPr>
              <a:t>Ca </a:t>
            </a:r>
            <a:r>
              <a:rPr dirty="0" sz="1750" spc="-180" b="1">
                <a:solidFill>
                  <a:srgbClr val="151513"/>
                </a:solidFill>
                <a:latin typeface="Times New Roman"/>
                <a:cs typeface="Times New Roman"/>
              </a:rPr>
              <a:t>te </a:t>
            </a:r>
            <a:r>
              <a:rPr dirty="0" sz="1750" spc="20" b="1">
                <a:solidFill>
                  <a:srgbClr val="151513"/>
                </a:solidFill>
                <a:latin typeface="Times New Roman"/>
                <a:cs typeface="Times New Roman"/>
              </a:rPr>
              <a:t>red </a:t>
            </a:r>
            <a:r>
              <a:rPr dirty="0" sz="2300" spc="-150" b="1">
                <a:solidFill>
                  <a:srgbClr val="151513"/>
                </a:solidFill>
                <a:latin typeface="Times New Roman"/>
                <a:cs typeface="Times New Roman"/>
              </a:rPr>
              <a:t>by </a:t>
            </a:r>
            <a:r>
              <a:rPr dirty="0" sz="1750" spc="290" b="1">
                <a:solidFill>
                  <a:srgbClr val="151513"/>
                </a:solidFill>
                <a:latin typeface="Times New Roman"/>
                <a:cs typeface="Times New Roman"/>
              </a:rPr>
              <a:t>Hy</a:t>
            </a:r>
            <a:r>
              <a:rPr dirty="0" sz="1750" spc="-30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240" b="1">
                <a:solidFill>
                  <a:srgbClr val="151513"/>
                </a:solidFill>
                <a:latin typeface="Times New Roman"/>
                <a:cs typeface="Times New Roman"/>
              </a:rPr>
              <a:t>Vee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92652" y="3895477"/>
            <a:ext cx="267970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b="1">
                <a:solidFill>
                  <a:srgbClr val="D6900A"/>
                </a:solidFill>
                <a:latin typeface="Times New Roman"/>
                <a:cs typeface="Times New Roman"/>
              </a:rPr>
              <a:t>' </a:t>
            </a:r>
            <a:r>
              <a:rPr dirty="0" sz="1750" spc="-465" b="1">
                <a:solidFill>
                  <a:srgbClr val="D4AC33"/>
                </a:solidFill>
                <a:latin typeface="Times New Roman"/>
                <a:cs typeface="Times New Roman"/>
              </a:rPr>
              <a:t>"</a:t>
            </a:r>
            <a:r>
              <a:rPr dirty="0" sz="1750" spc="-465" b="1">
                <a:solidFill>
                  <a:srgbClr val="151513"/>
                </a:solidFill>
                <a:latin typeface="Times New Roman"/>
                <a:cs typeface="Times New Roman"/>
              </a:rPr>
              <a:t>B</a:t>
            </a:r>
            <a:r>
              <a:rPr dirty="0" sz="1750" spc="105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100" b="1">
                <a:solidFill>
                  <a:srgbClr val="151513"/>
                </a:solidFill>
                <a:latin typeface="Times New Roman"/>
                <a:cs typeface="Times New Roman"/>
              </a:rPr>
              <a:t>roadway</a:t>
            </a:r>
            <a:r>
              <a:rPr dirty="0" sz="1750" spc="-315" b="1">
                <a:solidFill>
                  <a:srgbClr val="151513"/>
                </a:solidFill>
                <a:latin typeface="Times New Roman"/>
                <a:cs typeface="Times New Roman"/>
              </a:rPr>
              <a:t> </a:t>
            </a:r>
            <a:r>
              <a:rPr dirty="0" sz="1750" spc="95" b="1">
                <a:solidFill>
                  <a:srgbClr val="151513"/>
                </a:solidFill>
                <a:latin typeface="Times New Roman"/>
                <a:cs typeface="Times New Roman"/>
              </a:rPr>
              <a:t>and </a:t>
            </a:r>
            <a:r>
              <a:rPr dirty="0" sz="1750" spc="35" b="1">
                <a:solidFill>
                  <a:srgbClr val="151513"/>
                </a:solidFill>
                <a:latin typeface="Times New Roman"/>
                <a:cs typeface="Times New Roman"/>
              </a:rPr>
              <a:t>Harrison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69109" y="4629805"/>
            <a:ext cx="368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50" spc="-110">
                <a:solidFill>
                  <a:srgbClr val="F9F295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33421" y="4499439"/>
            <a:ext cx="985519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3709" algn="l"/>
              </a:tabLst>
            </a:pPr>
            <a:r>
              <a:rPr dirty="0" sz="3150" spc="-360">
                <a:solidFill>
                  <a:srgbClr val="5B4926"/>
                </a:solidFill>
                <a:latin typeface="Arial"/>
                <a:cs typeface="Arial"/>
              </a:rPr>
              <a:t>.</a:t>
            </a:r>
            <a:r>
              <a:rPr dirty="0" sz="3150" spc="-575">
                <a:solidFill>
                  <a:srgbClr val="5B4926"/>
                </a:solidFill>
                <a:latin typeface="Arial"/>
                <a:cs typeface="Arial"/>
              </a:rPr>
              <a:t> </a:t>
            </a:r>
            <a:r>
              <a:rPr dirty="0" sz="3150" spc="-775">
                <a:solidFill>
                  <a:srgbClr val="E2A81A"/>
                </a:solidFill>
                <a:latin typeface="Arial"/>
                <a:cs typeface="Arial"/>
              </a:rPr>
              <a:t>,</a:t>
            </a:r>
            <a:r>
              <a:rPr dirty="0" sz="3150" spc="-775">
                <a:solidFill>
                  <a:srgbClr val="4B494B"/>
                </a:solidFill>
                <a:latin typeface="Arial"/>
                <a:cs typeface="Arial"/>
              </a:rPr>
              <a:t>b</a:t>
            </a:r>
            <a:r>
              <a:rPr dirty="0" sz="3150" spc="-775">
                <a:solidFill>
                  <a:srgbClr val="E2C149"/>
                </a:solidFill>
                <a:latin typeface="Arial"/>
                <a:cs typeface="Arial"/>
              </a:rPr>
              <a:t>,</a:t>
            </a:r>
            <a:r>
              <a:rPr dirty="0" sz="3150" spc="-775">
                <a:solidFill>
                  <a:srgbClr val="D4AC33"/>
                </a:solidFill>
                <a:latin typeface="Arial"/>
                <a:cs typeface="Arial"/>
              </a:rPr>
              <a:t>i	</a:t>
            </a:r>
            <a:r>
              <a:rPr dirty="0" sz="2900" spc="-610">
                <a:solidFill>
                  <a:srgbClr val="D4AC33"/>
                </a:solidFill>
                <a:latin typeface="Times New Roman"/>
                <a:cs typeface="Times New Roman"/>
              </a:rPr>
              <a:t>6!(</a:t>
            </a:r>
            <a:r>
              <a:rPr dirty="0" sz="2900" spc="-565">
                <a:solidFill>
                  <a:srgbClr val="D4AC33"/>
                </a:solidFill>
                <a:latin typeface="Times New Roman"/>
                <a:cs typeface="Times New Roman"/>
              </a:rPr>
              <a:t> </a:t>
            </a:r>
            <a:r>
              <a:rPr dirty="0" sz="2900" spc="-630">
                <a:solidFill>
                  <a:srgbClr val="CDAC60"/>
                </a:solidFill>
                <a:latin typeface="Times New Roman"/>
                <a:cs typeface="Times New Roman"/>
              </a:rPr>
              <a:t>·</a:t>
            </a:r>
            <a:r>
              <a:rPr dirty="0" sz="2900" spc="-630">
                <a:solidFill>
                  <a:srgbClr val="3A425B"/>
                </a:solidFill>
                <a:latin typeface="Times New Roman"/>
                <a:cs typeface="Times New Roman"/>
              </a:rPr>
              <a:t>!</a:t>
            </a:r>
            <a:r>
              <a:rPr dirty="0" sz="2900" spc="-630">
                <a:solidFill>
                  <a:srgbClr val="343433"/>
                </a:solidFill>
                <a:latin typeface="Times New Roman"/>
                <a:cs typeface="Times New Roman"/>
              </a:rPr>
              <a:t>"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56637" y="3983832"/>
            <a:ext cx="1099185" cy="11258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200" spc="-1315" b="1">
                <a:solidFill>
                  <a:srgbClr val="3A425B"/>
                </a:solidFill>
                <a:latin typeface="Arial"/>
                <a:cs typeface="Arial"/>
              </a:rPr>
              <a:t>L</a:t>
            </a:r>
            <a:r>
              <a:rPr dirty="0" sz="7200" spc="-640" b="1">
                <a:solidFill>
                  <a:srgbClr val="3A425B"/>
                </a:solidFill>
                <a:latin typeface="Arial"/>
                <a:cs typeface="Arial"/>
              </a:rPr>
              <a:t> </a:t>
            </a:r>
            <a:r>
              <a:rPr dirty="0" sz="7200" spc="-3629" b="1">
                <a:solidFill>
                  <a:srgbClr val="3A425B"/>
                </a:solidFill>
                <a:latin typeface="Arial"/>
                <a:cs typeface="Arial"/>
              </a:rPr>
              <a:t>n</a:t>
            </a:r>
            <a:endParaRPr sz="7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1327" y="4626240"/>
            <a:ext cx="80264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7060" algn="l"/>
              </a:tabLst>
            </a:pPr>
            <a:r>
              <a:rPr dirty="0" sz="1500" spc="-105" b="1">
                <a:solidFill>
                  <a:srgbClr val="E2C149"/>
                </a:solidFill>
                <a:latin typeface="Arial"/>
                <a:cs typeface="Arial"/>
              </a:rPr>
              <a:t>t\ </a:t>
            </a:r>
            <a:r>
              <a:rPr dirty="0" sz="1500" spc="-95" b="1">
                <a:solidFill>
                  <a:srgbClr val="E2C149"/>
                </a:solidFill>
                <a:latin typeface="Arial"/>
                <a:cs typeface="Arial"/>
              </a:rPr>
              <a:t> </a:t>
            </a:r>
            <a:r>
              <a:rPr dirty="0" sz="1500" spc="-70">
                <a:solidFill>
                  <a:srgbClr val="BF8A18"/>
                </a:solidFill>
                <a:latin typeface="Arial"/>
                <a:cs typeface="Arial"/>
              </a:rPr>
              <a:t>' </a:t>
            </a:r>
            <a:r>
              <a:rPr dirty="0" sz="1500" spc="-35">
                <a:solidFill>
                  <a:srgbClr val="BF8A18"/>
                </a:solidFill>
                <a:latin typeface="Arial"/>
                <a:cs typeface="Arial"/>
              </a:rPr>
              <a:t> </a:t>
            </a:r>
            <a:r>
              <a:rPr dirty="0" sz="600" spc="-95">
                <a:solidFill>
                  <a:srgbClr val="DFC664"/>
                </a:solidFill>
                <a:latin typeface="Arial"/>
                <a:cs typeface="Arial"/>
              </a:rPr>
              <a:t>I	</a:t>
            </a:r>
            <a:r>
              <a:rPr dirty="0" sz="2250" spc="-600" b="1">
                <a:solidFill>
                  <a:srgbClr val="E2C149"/>
                </a:solidFill>
                <a:latin typeface="Times New Roman"/>
                <a:cs typeface="Times New Roman"/>
              </a:rPr>
              <a:t>.a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9036" y="4626240"/>
            <a:ext cx="29464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150" b="1">
                <a:solidFill>
                  <a:srgbClr val="E2C149"/>
                </a:solidFill>
                <a:latin typeface="Times New Roman"/>
                <a:cs typeface="Times New Roman"/>
              </a:rPr>
              <a:t>/</a:t>
            </a:r>
            <a:r>
              <a:rPr dirty="0" sz="2250" spc="-110" b="1">
                <a:solidFill>
                  <a:srgbClr val="E2C149"/>
                </a:solidFill>
                <a:latin typeface="Times New Roman"/>
                <a:cs typeface="Times New Roman"/>
              </a:rPr>
              <a:t> </a:t>
            </a:r>
            <a:r>
              <a:rPr dirty="0" baseline="3367" sz="2475" spc="-375" b="1">
                <a:solidFill>
                  <a:srgbClr val="B3B895"/>
                </a:solidFill>
                <a:latin typeface="Arial"/>
                <a:cs typeface="Arial"/>
              </a:rPr>
              <a:t>,</a:t>
            </a:r>
            <a:r>
              <a:rPr dirty="0" sz="600" spc="-215">
                <a:solidFill>
                  <a:srgbClr val="D4AC33"/>
                </a:solidFill>
                <a:latin typeface="Arial"/>
                <a:cs typeface="Arial"/>
              </a:rPr>
              <a:t>1</a:t>
            </a:r>
            <a:r>
              <a:rPr dirty="0" baseline="3367" sz="2475" spc="-1297" b="1">
                <a:solidFill>
                  <a:srgbClr val="343433"/>
                </a:solidFill>
                <a:latin typeface="Arial"/>
                <a:cs typeface="Arial"/>
              </a:rPr>
              <a:t>1</a:t>
            </a:r>
            <a:r>
              <a:rPr dirty="0" sz="600" spc="-95">
                <a:solidFill>
                  <a:srgbClr val="D4AC33"/>
                </a:solidFill>
                <a:latin typeface="Arial"/>
                <a:cs typeface="Arial"/>
              </a:rPr>
              <a:t>r</a:t>
            </a:r>
            <a:r>
              <a:rPr dirty="0" sz="600">
                <a:solidFill>
                  <a:srgbClr val="D4AC33"/>
                </a:solidFill>
                <a:latin typeface="Arial"/>
                <a:cs typeface="Arial"/>
              </a:rPr>
              <a:t>   </a:t>
            </a:r>
            <a:r>
              <a:rPr dirty="0" sz="600" spc="-45">
                <a:solidFill>
                  <a:srgbClr val="D4AC33"/>
                </a:solidFill>
                <a:latin typeface="Arial"/>
                <a:cs typeface="Arial"/>
              </a:rPr>
              <a:t> </a:t>
            </a:r>
            <a:r>
              <a:rPr dirty="0" sz="600" spc="-55">
                <a:solidFill>
                  <a:srgbClr val="CDC682"/>
                </a:solidFill>
                <a:latin typeface="Arial"/>
                <a:cs typeface="Arial"/>
              </a:rPr>
              <a:t>'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04126" y="4836302"/>
            <a:ext cx="14097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80">
                <a:solidFill>
                  <a:srgbClr val="5D6D87"/>
                </a:solidFill>
                <a:latin typeface="Arial"/>
                <a:cs typeface="Arial"/>
              </a:rPr>
              <a:t>.</a:t>
            </a:r>
            <a:r>
              <a:rPr dirty="0" sz="600" spc="-45">
                <a:solidFill>
                  <a:srgbClr val="5D6D87"/>
                </a:solidFill>
                <a:latin typeface="Arial"/>
                <a:cs typeface="Arial"/>
              </a:rPr>
              <a:t> </a:t>
            </a:r>
            <a:r>
              <a:rPr dirty="0" sz="600" spc="-80">
                <a:solidFill>
                  <a:srgbClr val="343433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23213" y="4566913"/>
            <a:ext cx="636270" cy="866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0" spc="-1210" i="1">
                <a:solidFill>
                  <a:srgbClr val="5D6D87"/>
                </a:solidFill>
                <a:latin typeface="Arial"/>
                <a:cs typeface="Arial"/>
              </a:rPr>
              <a:t>, </a:t>
            </a:r>
            <a:r>
              <a:rPr dirty="0" sz="5500" spc="-705" i="1">
                <a:solidFill>
                  <a:srgbClr val="7E7254"/>
                </a:solidFill>
                <a:latin typeface="Arial"/>
                <a:cs typeface="Arial"/>
              </a:rPr>
              <a:t>t</a:t>
            </a:r>
            <a:r>
              <a:rPr dirty="0" sz="5500" spc="-880" i="1">
                <a:solidFill>
                  <a:srgbClr val="7E7254"/>
                </a:solidFill>
                <a:latin typeface="Arial"/>
                <a:cs typeface="Arial"/>
              </a:rPr>
              <a:t> </a:t>
            </a:r>
            <a:r>
              <a:rPr dirty="0" sz="5500" spc="-1185" i="1">
                <a:solidFill>
                  <a:srgbClr val="BF8A18"/>
                </a:solidFill>
                <a:latin typeface="Arial"/>
                <a:cs typeface="Arial"/>
              </a:rPr>
              <a:t>I</a:t>
            </a:r>
            <a:r>
              <a:rPr dirty="0" sz="5500" spc="-1185" i="1">
                <a:solidFill>
                  <a:srgbClr val="937923"/>
                </a:solidFill>
                <a:latin typeface="Arial"/>
                <a:cs typeface="Arial"/>
              </a:rPr>
              <a:t>.</a:t>
            </a:r>
            <a:endParaRPr sz="5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44083" y="4439603"/>
            <a:ext cx="1564005" cy="1018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0" spc="-1095">
                <a:solidFill>
                  <a:srgbClr val="BF8A18"/>
                </a:solidFill>
                <a:latin typeface="Arial"/>
                <a:cs typeface="Arial"/>
              </a:rPr>
              <a:t>.</a:t>
            </a:r>
            <a:r>
              <a:rPr dirty="0" sz="5500" spc="-1095">
                <a:solidFill>
                  <a:srgbClr val="7E97B3"/>
                </a:solidFill>
                <a:latin typeface="Arial"/>
                <a:cs typeface="Arial"/>
              </a:rPr>
              <a:t>. </a:t>
            </a:r>
            <a:r>
              <a:rPr dirty="0" sz="6500" spc="-1645" b="1">
                <a:solidFill>
                  <a:srgbClr val="3A425B"/>
                </a:solidFill>
                <a:latin typeface="Arial"/>
                <a:cs typeface="Arial"/>
              </a:rPr>
              <a:t>en</a:t>
            </a:r>
            <a:r>
              <a:rPr dirty="0" sz="6500" spc="-1645" b="1">
                <a:solidFill>
                  <a:srgbClr val="5D6D87"/>
                </a:solidFill>
                <a:latin typeface="Arial"/>
                <a:cs typeface="Arial"/>
              </a:rPr>
              <a:t>·</a:t>
            </a:r>
            <a:r>
              <a:rPr dirty="0" sz="6500" spc="-1614" b="1">
                <a:solidFill>
                  <a:srgbClr val="5D6D87"/>
                </a:solidFill>
                <a:latin typeface="Arial"/>
                <a:cs typeface="Arial"/>
              </a:rPr>
              <a:t> </a:t>
            </a:r>
            <a:r>
              <a:rPr dirty="0" sz="6500" spc="-1150" b="1">
                <a:solidFill>
                  <a:srgbClr val="9EAABC"/>
                </a:solidFill>
                <a:latin typeface="Arial"/>
                <a:cs typeface="Arial"/>
              </a:rPr>
              <a:t>.</a:t>
            </a:r>
            <a:r>
              <a:rPr dirty="0" sz="6500" spc="-1150" b="1">
                <a:solidFill>
                  <a:srgbClr val="3A425B"/>
                </a:solidFill>
                <a:latin typeface="Arial"/>
                <a:cs typeface="Arial"/>
              </a:rPr>
              <a:t>er</a:t>
            </a:r>
            <a:endParaRPr sz="6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33899" y="4439603"/>
            <a:ext cx="528955" cy="1018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0" spc="-1110">
                <a:solidFill>
                  <a:srgbClr val="605E62"/>
                </a:solidFill>
                <a:latin typeface="Arial"/>
                <a:cs typeface="Arial"/>
              </a:rPr>
              <a:t>-</a:t>
            </a:r>
            <a:r>
              <a:rPr dirty="0" sz="6500" spc="-1110">
                <a:solidFill>
                  <a:srgbClr val="7E97B3"/>
                </a:solidFill>
                <a:latin typeface="Arial"/>
                <a:cs typeface="Arial"/>
              </a:rPr>
              <a:t>.</a:t>
            </a:r>
            <a:r>
              <a:rPr dirty="0" sz="6500" spc="-650">
                <a:solidFill>
                  <a:srgbClr val="7E97B3"/>
                </a:solidFill>
                <a:latin typeface="Arial"/>
                <a:cs typeface="Arial"/>
              </a:rPr>
              <a:t> </a:t>
            </a:r>
            <a:r>
              <a:rPr dirty="0" sz="6500" spc="-1210">
                <a:solidFill>
                  <a:srgbClr val="7E97B3"/>
                </a:solidFill>
                <a:latin typeface="Arial"/>
                <a:cs typeface="Arial"/>
              </a:rPr>
              <a:t>·</a:t>
            </a:r>
            <a:endParaRPr sz="6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01241" y="5522760"/>
            <a:ext cx="74041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1955" algn="l"/>
              </a:tabLst>
            </a:pPr>
            <a:r>
              <a:rPr dirty="0" sz="1800" spc="-470">
                <a:solidFill>
                  <a:srgbClr val="D6900A"/>
                </a:solidFill>
                <a:latin typeface="Arial"/>
                <a:cs typeface="Arial"/>
              </a:rPr>
              <a:t>u	</a:t>
            </a:r>
            <a:r>
              <a:rPr dirty="0" sz="2600" spc="-1070">
                <a:solidFill>
                  <a:srgbClr val="F9F295"/>
                </a:solidFill>
                <a:latin typeface="Arial"/>
                <a:cs typeface="Arial"/>
              </a:rPr>
              <a:t>1</a:t>
            </a:r>
            <a:r>
              <a:rPr dirty="0" sz="2600" spc="-150">
                <a:solidFill>
                  <a:srgbClr val="F9F295"/>
                </a:solidFill>
                <a:latin typeface="Arial"/>
                <a:cs typeface="Arial"/>
              </a:rPr>
              <a:t> </a:t>
            </a:r>
            <a:r>
              <a:rPr dirty="0" sz="2600" spc="-330">
                <a:solidFill>
                  <a:srgbClr val="E2C149"/>
                </a:solidFill>
                <a:latin typeface="Arial"/>
                <a:cs typeface="Arial"/>
              </a:rPr>
              <a:t>a/</a:t>
            </a:r>
            <a:endParaRPr sz="2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0516" y="5344525"/>
            <a:ext cx="140462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89660" algn="l"/>
              </a:tabLst>
            </a:pPr>
            <a:r>
              <a:rPr dirty="0" sz="4000" spc="-1305" b="1">
                <a:solidFill>
                  <a:srgbClr val="343433"/>
                </a:solidFill>
                <a:latin typeface="Arial"/>
                <a:cs typeface="Arial"/>
              </a:rPr>
              <a:t>MUddy	</a:t>
            </a:r>
            <a:r>
              <a:rPr dirty="0" sz="4000" spc="-470">
                <a:solidFill>
                  <a:srgbClr val="343433"/>
                </a:solidFill>
                <a:latin typeface="Arial"/>
                <a:cs typeface="Arial"/>
              </a:rPr>
              <a:t>.</a:t>
            </a:r>
            <a:r>
              <a:rPr dirty="0" sz="4000" spc="13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dirty="0" sz="4000" spc="-715"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36132" y="5671205"/>
            <a:ext cx="1757680" cy="735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5973" sz="6975" spc="-1207" b="1">
                <a:solidFill>
                  <a:srgbClr val="343433"/>
                </a:solidFill>
                <a:latin typeface="Times New Roman"/>
                <a:cs typeface="Times New Roman"/>
              </a:rPr>
              <a:t>Rlver</a:t>
            </a:r>
            <a:r>
              <a:rPr dirty="0" sz="4600" spc="-805" b="1">
                <a:solidFill>
                  <a:srgbClr val="151513"/>
                </a:solidFill>
                <a:latin typeface="Arial"/>
                <a:cs typeface="Arial"/>
              </a:rPr>
              <a:t>l</a:t>
            </a:r>
            <a:r>
              <a:rPr dirty="0" sz="4600" spc="-805" b="1">
                <a:solidFill>
                  <a:srgbClr val="343433"/>
                </a:solidFill>
                <a:latin typeface="Arial"/>
                <a:cs typeface="Arial"/>
              </a:rPr>
              <a:t>tf </a:t>
            </a:r>
            <a:r>
              <a:rPr dirty="0" sz="4600" spc="-815">
                <a:solidFill>
                  <a:srgbClr val="D6900A"/>
                </a:solidFill>
                <a:latin typeface="Arial"/>
                <a:cs typeface="Arial"/>
              </a:rPr>
              <a:t>·</a:t>
            </a:r>
            <a:r>
              <a:rPr dirty="0" sz="4600" spc="-640">
                <a:solidFill>
                  <a:srgbClr val="D6900A"/>
                </a:solidFill>
                <a:latin typeface="Arial"/>
                <a:cs typeface="Arial"/>
              </a:rPr>
              <a:t> </a:t>
            </a:r>
            <a:r>
              <a:rPr dirty="0" sz="4600" spc="80">
                <a:solidFill>
                  <a:srgbClr val="D6900A"/>
                </a:solidFill>
                <a:latin typeface="Arial"/>
                <a:cs typeface="Arial"/>
              </a:rPr>
              <a:t>,</a:t>
            </a:r>
            <a:endParaRPr sz="4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81547" y="6110426"/>
            <a:ext cx="46291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860" algn="l"/>
              </a:tabLst>
            </a:pPr>
            <a:r>
              <a:rPr dirty="0" sz="1350" spc="-229" b="1">
                <a:solidFill>
                  <a:srgbClr val="151513"/>
                </a:solidFill>
                <a:latin typeface="Times New Roman"/>
                <a:cs typeface="Times New Roman"/>
              </a:rPr>
              <a:t>l</a:t>
            </a:r>
            <a:r>
              <a:rPr dirty="0" sz="1350" spc="-275" b="1">
                <a:solidFill>
                  <a:srgbClr val="343433"/>
                </a:solidFill>
                <a:latin typeface="Times New Roman"/>
                <a:cs typeface="Times New Roman"/>
              </a:rPr>
              <a:t>""'-</a:t>
            </a:r>
            <a:r>
              <a:rPr dirty="0" sz="1350" spc="-175" b="1">
                <a:solidFill>
                  <a:srgbClr val="343433"/>
                </a:solidFill>
                <a:latin typeface="Times New Roman"/>
                <a:cs typeface="Times New Roman"/>
              </a:rPr>
              <a:t>'</a:t>
            </a:r>
            <a:r>
              <a:rPr dirty="0" sz="1350" b="1">
                <a:solidFill>
                  <a:srgbClr val="343433"/>
                </a:solidFill>
                <a:latin typeface="Times New Roman"/>
                <a:cs typeface="Times New Roman"/>
              </a:rPr>
              <a:t>	</a:t>
            </a:r>
            <a:r>
              <a:rPr dirty="0" sz="2400" spc="-310">
                <a:solidFill>
                  <a:srgbClr val="D6900A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67870" y="6032512"/>
            <a:ext cx="1191260" cy="713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1851" sz="6750" spc="-1297">
                <a:solidFill>
                  <a:srgbClr val="343433"/>
                </a:solidFill>
                <a:latin typeface="Times New Roman"/>
                <a:cs typeface="Times New Roman"/>
              </a:rPr>
              <a:t>0</a:t>
            </a:r>
            <a:r>
              <a:rPr dirty="0" sz="2950" spc="-775" b="1">
                <a:solidFill>
                  <a:srgbClr val="343433"/>
                </a:solidFill>
                <a:latin typeface="Arial"/>
                <a:cs typeface="Arial"/>
              </a:rPr>
              <a:t>P,C</a:t>
            </a:r>
            <a:r>
              <a:rPr dirty="0" sz="2950" spc="-465" b="1">
                <a:solidFill>
                  <a:srgbClr val="343433"/>
                </a:solidFill>
                <a:latin typeface="Arial"/>
                <a:cs typeface="Arial"/>
              </a:rPr>
              <a:t>f</a:t>
            </a:r>
            <a:r>
              <a:rPr dirty="0" sz="2950" spc="-265" b="1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dirty="0" sz="2950" spc="-1485" b="1">
                <a:solidFill>
                  <a:srgbClr val="B1AE66"/>
                </a:solidFill>
                <a:latin typeface="Arial"/>
                <a:cs typeface="Arial"/>
              </a:rPr>
              <a:t>1</a:t>
            </a:r>
            <a:r>
              <a:rPr dirty="0" sz="2950" spc="-790" b="1">
                <a:solidFill>
                  <a:srgbClr val="343433"/>
                </a:solidFill>
                <a:latin typeface="Arial"/>
                <a:cs typeface="Arial"/>
              </a:rPr>
              <a:t>8</a:t>
            </a:r>
            <a:r>
              <a:rPr dirty="0" baseline="185185" sz="675" spc="-150">
                <a:solidFill>
                  <a:srgbClr val="D4AC33"/>
                </a:solidFill>
                <a:latin typeface="Arial"/>
                <a:cs typeface="Arial"/>
              </a:rPr>
              <a:t>J</a:t>
            </a:r>
            <a:r>
              <a:rPr dirty="0" baseline="185185" sz="675" spc="-67">
                <a:solidFill>
                  <a:srgbClr val="D4AC33"/>
                </a:solidFill>
                <a:latin typeface="Arial"/>
                <a:cs typeface="Arial"/>
              </a:rPr>
              <a:t> </a:t>
            </a:r>
            <a:r>
              <a:rPr dirty="0" sz="2950" spc="-580" b="1">
                <a:solidFill>
                  <a:srgbClr val="937923"/>
                </a:solidFill>
                <a:latin typeface="Arial"/>
                <a:cs typeface="Arial"/>
              </a:rPr>
              <a:t>.</a:t>
            </a:r>
            <a:r>
              <a:rPr dirty="0" baseline="35460" sz="3525" spc="-322">
                <a:solidFill>
                  <a:srgbClr val="151513"/>
                </a:solidFill>
                <a:latin typeface="Arial"/>
                <a:cs typeface="Arial"/>
              </a:rPr>
              <a:t>'</a:t>
            </a:r>
            <a:r>
              <a:rPr dirty="0" baseline="35460" sz="3525" spc="-630">
                <a:solidFill>
                  <a:srgbClr val="343433"/>
                </a:solidFill>
                <a:latin typeface="Arial"/>
                <a:cs typeface="Arial"/>
              </a:rPr>
              <a:t>I</a:t>
            </a:r>
            <a:r>
              <a:rPr dirty="0" sz="2950" spc="-550">
                <a:solidFill>
                  <a:srgbClr val="151513"/>
                </a:solidFill>
                <a:latin typeface="Arial"/>
                <a:cs typeface="Arial"/>
              </a:rPr>
              <a:t>•</a:t>
            </a:r>
            <a:r>
              <a:rPr dirty="0" sz="2950" spc="-140">
                <a:solidFill>
                  <a:srgbClr val="8C5B18"/>
                </a:solidFill>
                <a:latin typeface="Arial"/>
                <a:cs typeface="Arial"/>
              </a:rPr>
              <a:t>·</a:t>
            </a:r>
            <a:r>
              <a:rPr dirty="0" baseline="35460" sz="3525" spc="-367">
                <a:solidFill>
                  <a:srgbClr val="B3B895"/>
                </a:solidFill>
                <a:latin typeface="Arial"/>
                <a:cs typeface="Arial"/>
              </a:rPr>
              <a:t>I</a:t>
            </a:r>
            <a:endParaRPr baseline="35460" sz="3525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68781" y="6210747"/>
            <a:ext cx="123189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00" spc="-270" i="1">
                <a:solidFill>
                  <a:srgbClr val="D6900A"/>
                </a:solidFill>
                <a:latin typeface="Arial"/>
                <a:cs typeface="Arial"/>
              </a:rPr>
              <a:t>r</a:t>
            </a:r>
            <a:endParaRPr sz="3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86089" y="6360719"/>
            <a:ext cx="1286510" cy="71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3815">
              <a:lnSpc>
                <a:spcPts val="960"/>
              </a:lnSpc>
              <a:spcBef>
                <a:spcPts val="100"/>
              </a:spcBef>
            </a:pPr>
            <a:r>
              <a:rPr dirty="0" sz="1250" spc="-260">
                <a:solidFill>
                  <a:srgbClr val="343433"/>
                </a:solidFill>
                <a:latin typeface="Arial"/>
                <a:cs typeface="Arial"/>
              </a:rPr>
              <a:t>0</a:t>
            </a:r>
            <a:r>
              <a:rPr dirty="0" sz="1250" spc="-295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dirty="0" sz="1250" spc="-204">
                <a:solidFill>
                  <a:srgbClr val="151513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4440"/>
              </a:lnSpc>
            </a:pPr>
            <a:r>
              <a:rPr dirty="0" sz="4150" spc="-1590" b="1">
                <a:solidFill>
                  <a:srgbClr val="343433"/>
                </a:solidFill>
                <a:latin typeface="Arial"/>
                <a:cs typeface="Arial"/>
              </a:rPr>
              <a:t>o</a:t>
            </a:r>
            <a:r>
              <a:rPr dirty="0" sz="4150" spc="-1590" b="1">
                <a:solidFill>
                  <a:srgbClr val="151513"/>
                </a:solidFill>
                <a:latin typeface="Arial"/>
                <a:cs typeface="Arial"/>
              </a:rPr>
              <a:t>m</a:t>
            </a:r>
            <a:r>
              <a:rPr dirty="0" sz="4150" spc="-1590" b="1">
                <a:solidFill>
                  <a:srgbClr val="343433"/>
                </a:solidFill>
                <a:latin typeface="Arial"/>
                <a:cs typeface="Arial"/>
              </a:rPr>
              <a:t>,</a:t>
            </a:r>
            <a:r>
              <a:rPr dirty="0" sz="4150" spc="345" b="1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dirty="0" sz="4150" spc="-1315" b="1">
                <a:solidFill>
                  <a:srgbClr val="151513"/>
                </a:solidFill>
                <a:latin typeface="Arial"/>
                <a:cs typeface="Arial"/>
              </a:rPr>
              <a:t>pan</a:t>
            </a:r>
            <a:r>
              <a:rPr dirty="0" sz="4150" spc="-1315" b="1">
                <a:solidFill>
                  <a:srgbClr val="343433"/>
                </a:solidFill>
                <a:latin typeface="Arial"/>
                <a:cs typeface="Arial"/>
              </a:rPr>
              <a:t>y</a:t>
            </a:r>
            <a:endParaRPr sz="4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2782" y="4268569"/>
            <a:ext cx="582019" cy="34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5060" y="5332653"/>
            <a:ext cx="4411093" cy="1956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844" y="1216970"/>
            <a:ext cx="4074160" cy="0"/>
          </a:xfrm>
          <a:custGeom>
            <a:avLst/>
            <a:gdLst/>
            <a:ahLst/>
            <a:cxnLst/>
            <a:rect l="l" t="t" r="r" b="b"/>
            <a:pathLst>
              <a:path w="4074160" h="0">
                <a:moveTo>
                  <a:pt x="0" y="0"/>
                </a:moveTo>
                <a:lnTo>
                  <a:pt x="4074133" y="0"/>
                </a:lnTo>
              </a:path>
            </a:pathLst>
          </a:custGeom>
          <a:ln w="122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2807" y="1871321"/>
            <a:ext cx="4368800" cy="0"/>
          </a:xfrm>
          <a:custGeom>
            <a:avLst/>
            <a:gdLst/>
            <a:ahLst/>
            <a:cxnLst/>
            <a:rect l="l" t="t" r="r" b="b"/>
            <a:pathLst>
              <a:path w="4368800" h="0">
                <a:moveTo>
                  <a:pt x="0" y="0"/>
                </a:moveTo>
                <a:lnTo>
                  <a:pt x="4368206" y="0"/>
                </a:lnTo>
              </a:path>
            </a:pathLst>
          </a:custGeom>
          <a:ln w="672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444" y="242620"/>
            <a:ext cx="4087495" cy="988694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300" spc="-645">
                <a:solidFill>
                  <a:srgbClr val="4B4849"/>
                </a:solidFill>
                <a:latin typeface="Arial"/>
                <a:cs typeface="Arial"/>
              </a:rPr>
              <a:t>H</a:t>
            </a:r>
            <a:r>
              <a:rPr dirty="0" sz="6300" spc="-645">
                <a:solidFill>
                  <a:srgbClr val="285231"/>
                </a:solidFill>
                <a:latin typeface="Arial"/>
                <a:cs typeface="Arial"/>
              </a:rPr>
              <a:t>8</a:t>
            </a:r>
            <a:r>
              <a:rPr dirty="0" sz="6300" spc="295">
                <a:solidFill>
                  <a:srgbClr val="285231"/>
                </a:solidFill>
                <a:latin typeface="Arial"/>
                <a:cs typeface="Arial"/>
              </a:rPr>
              <a:t> </a:t>
            </a:r>
            <a:r>
              <a:rPr dirty="0" sz="6300" spc="-765">
                <a:solidFill>
                  <a:srgbClr val="4B4849"/>
                </a:solidFill>
                <a:latin typeface="Arial"/>
                <a:cs typeface="Arial"/>
              </a:rPr>
              <a:t>ME</a:t>
            </a:r>
            <a:r>
              <a:rPr dirty="0" sz="6300" spc="-765">
                <a:solidFill>
                  <a:srgbClr val="285231"/>
                </a:solidFill>
                <a:latin typeface="Arial"/>
                <a:cs typeface="Arial"/>
              </a:rPr>
              <a:t>BANK</a:t>
            </a:r>
            <a:endParaRPr sz="6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71880">
              <a:lnSpc>
                <a:spcPct val="100000"/>
              </a:lnSpc>
              <a:spcBef>
                <a:spcPts val="105"/>
              </a:spcBef>
            </a:pPr>
            <a:r>
              <a:rPr dirty="0" spc="-90"/>
              <a:t>strength </a:t>
            </a:r>
            <a:r>
              <a:rPr dirty="0" spc="-150"/>
              <a:t>and service</a:t>
            </a:r>
            <a:r>
              <a:rPr dirty="0" spc="-190"/>
              <a:t> </a:t>
            </a:r>
            <a:r>
              <a:rPr dirty="0" spc="-114"/>
              <a:t>continues</a:t>
            </a:r>
          </a:p>
          <a:p>
            <a:pPr marL="105410">
              <a:lnSpc>
                <a:spcPct val="100000"/>
              </a:lnSpc>
              <a:spcBef>
                <a:spcPts val="30"/>
              </a:spcBef>
            </a:pPr>
            <a:endParaRPr sz="3550"/>
          </a:p>
          <a:p>
            <a:pPr marL="156210">
              <a:lnSpc>
                <a:spcPct val="100000"/>
              </a:lnSpc>
              <a:spcBef>
                <a:spcPts val="5"/>
              </a:spcBef>
            </a:pPr>
            <a:r>
              <a:rPr dirty="0" sz="2100" spc="-425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1950" spc="-425" i="0">
                <a:solidFill>
                  <a:srgbClr val="181616"/>
                </a:solidFill>
                <a:latin typeface="Arial"/>
                <a:cs typeface="Arial"/>
              </a:rPr>
              <a:t>CHECKING</a:t>
            </a:r>
            <a:r>
              <a:rPr dirty="0" sz="1900" spc="-425" i="0">
                <a:solidFill>
                  <a:srgbClr val="181616"/>
                </a:solidFill>
                <a:latin typeface="Arial"/>
                <a:cs typeface="Arial"/>
              </a:rPr>
              <a:t>&amp; </a:t>
            </a:r>
            <a:r>
              <a:rPr dirty="0" sz="1950" spc="-325" i="0">
                <a:solidFill>
                  <a:srgbClr val="181616"/>
                </a:solidFill>
                <a:latin typeface="Arial"/>
                <a:cs typeface="Arial"/>
              </a:rPr>
              <a:t>SAVINGS</a:t>
            </a:r>
            <a:r>
              <a:rPr dirty="0" sz="1950" spc="-135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385" i="0">
                <a:solidFill>
                  <a:srgbClr val="181616"/>
                </a:solidFill>
                <a:latin typeface="Arial"/>
                <a:cs typeface="Arial"/>
              </a:rPr>
              <a:t>ACCOUNTS</a:t>
            </a:r>
            <a:endParaRPr sz="1950">
              <a:latin typeface="Arial"/>
              <a:cs typeface="Arial"/>
            </a:endParaRPr>
          </a:p>
          <a:p>
            <a:pPr marL="156210">
              <a:lnSpc>
                <a:spcPct val="100000"/>
              </a:lnSpc>
              <a:spcBef>
                <a:spcPts val="415"/>
              </a:spcBef>
            </a:pPr>
            <a:r>
              <a:rPr dirty="0" sz="2100" spc="-133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2100" spc="-400" i="0">
                <a:solidFill>
                  <a:srgbClr val="285231"/>
                </a:solidFill>
                <a:latin typeface="Arial"/>
                <a:cs typeface="Arial"/>
              </a:rPr>
              <a:t> </a:t>
            </a:r>
            <a:r>
              <a:rPr dirty="0" sz="1950" spc="-365" i="0">
                <a:solidFill>
                  <a:srgbClr val="181616"/>
                </a:solidFill>
                <a:latin typeface="Arial"/>
                <a:cs typeface="Arial"/>
              </a:rPr>
              <a:t>CERTIFICATES </a:t>
            </a:r>
            <a:r>
              <a:rPr dirty="0" sz="1950" spc="-405" i="0">
                <a:solidFill>
                  <a:srgbClr val="181616"/>
                </a:solidFill>
                <a:latin typeface="Arial"/>
                <a:cs typeface="Arial"/>
              </a:rPr>
              <a:t>OF</a:t>
            </a:r>
            <a:r>
              <a:rPr dirty="0" sz="1950" spc="-340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345" i="0">
                <a:solidFill>
                  <a:srgbClr val="181616"/>
                </a:solidFill>
                <a:latin typeface="Arial"/>
                <a:cs typeface="Arial"/>
              </a:rPr>
              <a:t>DEPOSIT</a:t>
            </a:r>
            <a:endParaRPr sz="195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  <a:spcBef>
                <a:spcPts val="420"/>
              </a:spcBef>
            </a:pPr>
            <a:r>
              <a:rPr dirty="0" sz="2100" spc="-135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2100" spc="-360" i="0">
                <a:solidFill>
                  <a:srgbClr val="285231"/>
                </a:solidFill>
                <a:latin typeface="Arial"/>
                <a:cs typeface="Arial"/>
              </a:rPr>
              <a:t> </a:t>
            </a:r>
            <a:r>
              <a:rPr dirty="0" sz="1950" spc="-335" i="0">
                <a:solidFill>
                  <a:srgbClr val="181616"/>
                </a:solidFill>
                <a:latin typeface="Arial"/>
                <a:cs typeface="Arial"/>
              </a:rPr>
              <a:t>CHRISTMAS</a:t>
            </a:r>
            <a:r>
              <a:rPr dirty="0" sz="1950" spc="-220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330" i="0">
                <a:solidFill>
                  <a:srgbClr val="181616"/>
                </a:solidFill>
                <a:latin typeface="Arial"/>
                <a:cs typeface="Arial"/>
              </a:rPr>
              <a:t>CLUB</a:t>
            </a:r>
            <a:endParaRPr sz="195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  <a:spcBef>
                <a:spcPts val="320"/>
              </a:spcBef>
            </a:pPr>
            <a:r>
              <a:rPr dirty="0" sz="2100" spc="-60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1950" spc="-600" i="0">
                <a:solidFill>
                  <a:srgbClr val="181616"/>
                </a:solidFill>
                <a:latin typeface="Arial"/>
                <a:cs typeface="Arial"/>
              </a:rPr>
              <a:t>HEALTH</a:t>
            </a:r>
            <a:r>
              <a:rPr dirty="0" sz="1950" spc="-5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335" i="0">
                <a:solidFill>
                  <a:srgbClr val="181616"/>
                </a:solidFill>
                <a:latin typeface="Arial"/>
                <a:cs typeface="Arial"/>
              </a:rPr>
              <a:t>SAVINGS</a:t>
            </a:r>
            <a:r>
              <a:rPr dirty="0" sz="1950" spc="-260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385" i="0">
                <a:solidFill>
                  <a:srgbClr val="181616"/>
                </a:solidFill>
                <a:latin typeface="Arial"/>
                <a:cs typeface="Arial"/>
              </a:rPr>
              <a:t>ACCOUNTS</a:t>
            </a:r>
            <a:endParaRPr sz="195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  <a:spcBef>
                <a:spcPts val="370"/>
              </a:spcBef>
            </a:pPr>
            <a:r>
              <a:rPr dirty="0" sz="2100" spc="-133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2100" spc="-390" i="0">
                <a:solidFill>
                  <a:srgbClr val="285231"/>
                </a:solidFill>
                <a:latin typeface="Arial"/>
                <a:cs typeface="Arial"/>
              </a:rPr>
              <a:t> </a:t>
            </a:r>
            <a:r>
              <a:rPr dirty="0" sz="1950" spc="-260" i="0">
                <a:solidFill>
                  <a:srgbClr val="181616"/>
                </a:solidFill>
                <a:latin typeface="Arial"/>
                <a:cs typeface="Arial"/>
              </a:rPr>
              <a:t>IRA </a:t>
            </a:r>
            <a:r>
              <a:rPr dirty="0" sz="1950" spc="-10" i="0">
                <a:solidFill>
                  <a:srgbClr val="080808"/>
                </a:solidFill>
                <a:latin typeface="Arial"/>
                <a:cs typeface="Arial"/>
              </a:rPr>
              <a:t>- </a:t>
            </a:r>
            <a:r>
              <a:rPr dirty="0" sz="1950" spc="-430" i="0">
                <a:solidFill>
                  <a:srgbClr val="181616"/>
                </a:solidFill>
                <a:latin typeface="Arial"/>
                <a:cs typeface="Arial"/>
              </a:rPr>
              <a:t>ROTH </a:t>
            </a:r>
            <a:r>
              <a:rPr dirty="0" sz="1900" spc="-60" i="0">
                <a:solidFill>
                  <a:srgbClr val="181616"/>
                </a:solidFill>
                <a:latin typeface="Arial"/>
                <a:cs typeface="Arial"/>
              </a:rPr>
              <a:t>&amp;</a:t>
            </a:r>
            <a:r>
              <a:rPr dirty="0" sz="1900" spc="-295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330" i="0">
                <a:solidFill>
                  <a:srgbClr val="181616"/>
                </a:solidFill>
                <a:latin typeface="Arial"/>
                <a:cs typeface="Arial"/>
              </a:rPr>
              <a:t>TRADITIONAL</a:t>
            </a:r>
            <a:endParaRPr sz="195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09"/>
              </a:spcBef>
            </a:pPr>
            <a:r>
              <a:rPr dirty="0" sz="2100" spc="-535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1950" spc="-535" i="0">
                <a:solidFill>
                  <a:srgbClr val="181616"/>
                </a:solidFill>
                <a:latin typeface="Arial"/>
                <a:cs typeface="Arial"/>
              </a:rPr>
              <a:t>LOANS</a:t>
            </a:r>
            <a:endParaRPr sz="195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225"/>
              </a:spcBef>
            </a:pPr>
            <a:r>
              <a:rPr dirty="0" sz="2100" spc="-44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1950" spc="-440" i="0">
                <a:solidFill>
                  <a:srgbClr val="181616"/>
                </a:solidFill>
                <a:latin typeface="Arial"/>
                <a:cs typeface="Arial"/>
              </a:rPr>
              <a:t>ONLINEBANK</a:t>
            </a:r>
            <a:r>
              <a:rPr dirty="0" sz="1950" spc="-440" i="0">
                <a:solidFill>
                  <a:srgbClr val="343331"/>
                </a:solidFill>
                <a:latin typeface="Arial"/>
                <a:cs typeface="Arial"/>
              </a:rPr>
              <a:t>N</a:t>
            </a:r>
            <a:r>
              <a:rPr dirty="0" sz="1950" spc="-440" i="0">
                <a:solidFill>
                  <a:srgbClr val="181616"/>
                </a:solidFill>
                <a:latin typeface="Arial"/>
                <a:cs typeface="Arial"/>
              </a:rPr>
              <a:t>I</a:t>
            </a:r>
            <a:r>
              <a:rPr dirty="0" sz="1950" spc="-405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240" i="0">
                <a:solidFill>
                  <a:srgbClr val="181616"/>
                </a:solidFill>
                <a:latin typeface="Arial"/>
                <a:cs typeface="Arial"/>
              </a:rPr>
              <a:t>G</a:t>
            </a:r>
            <a:endParaRPr sz="195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170"/>
              </a:spcBef>
            </a:pPr>
            <a:r>
              <a:rPr dirty="0" sz="2100" spc="-133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2100" spc="-400" i="0">
                <a:solidFill>
                  <a:srgbClr val="285231"/>
                </a:solidFill>
                <a:latin typeface="Arial"/>
                <a:cs typeface="Arial"/>
              </a:rPr>
              <a:t> </a:t>
            </a:r>
            <a:r>
              <a:rPr dirty="0" sz="1950" spc="-315" i="0">
                <a:solidFill>
                  <a:srgbClr val="181616"/>
                </a:solidFill>
                <a:latin typeface="Arial"/>
                <a:cs typeface="Arial"/>
              </a:rPr>
              <a:t>MOBILE</a:t>
            </a:r>
            <a:r>
              <a:rPr dirty="0" sz="1950" spc="-260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455" i="0">
                <a:solidFill>
                  <a:srgbClr val="181616"/>
                </a:solidFill>
                <a:latin typeface="Arial"/>
                <a:cs typeface="Arial"/>
              </a:rPr>
              <a:t>APP</a:t>
            </a:r>
            <a:r>
              <a:rPr dirty="0" baseline="-20094" sz="3525" spc="-682" i="0">
                <a:solidFill>
                  <a:srgbClr val="B8BAB8"/>
                </a:solidFill>
                <a:latin typeface="Arial"/>
                <a:cs typeface="Arial"/>
              </a:rPr>
              <a:t>.</a:t>
            </a:r>
            <a:endParaRPr baseline="-20094" sz="3525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220"/>
              </a:spcBef>
            </a:pPr>
            <a:r>
              <a:rPr dirty="0" sz="2100" spc="-600" i="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1950" spc="-600" i="0">
                <a:solidFill>
                  <a:srgbClr val="181616"/>
                </a:solidFill>
                <a:latin typeface="Arial"/>
                <a:cs typeface="Arial"/>
              </a:rPr>
              <a:t>PERSON</a:t>
            </a:r>
            <a:r>
              <a:rPr dirty="0" sz="1950" spc="-170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420" i="0">
                <a:solidFill>
                  <a:srgbClr val="181616"/>
                </a:solidFill>
                <a:latin typeface="Arial"/>
                <a:cs typeface="Arial"/>
              </a:rPr>
              <a:t>TO </a:t>
            </a:r>
            <a:r>
              <a:rPr dirty="0" sz="1950" spc="-400" i="0">
                <a:solidFill>
                  <a:srgbClr val="181616"/>
                </a:solidFill>
                <a:latin typeface="Arial"/>
                <a:cs typeface="Arial"/>
              </a:rPr>
              <a:t>PERSON </a:t>
            </a:r>
            <a:r>
              <a:rPr dirty="0" sz="1950" spc="-335" i="0">
                <a:solidFill>
                  <a:srgbClr val="181616"/>
                </a:solidFill>
                <a:latin typeface="Arial"/>
                <a:cs typeface="Arial"/>
              </a:rPr>
              <a:t>FUNDS</a:t>
            </a:r>
            <a:r>
              <a:rPr dirty="0" sz="1950" spc="-340" i="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950" spc="-409" i="0">
                <a:solidFill>
                  <a:srgbClr val="181616"/>
                </a:solidFill>
                <a:latin typeface="Arial"/>
                <a:cs typeface="Arial"/>
              </a:rPr>
              <a:t>TRANSFER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1247" y="5487365"/>
            <a:ext cx="469900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75">
                <a:solidFill>
                  <a:srgbClr val="181616"/>
                </a:solidFill>
                <a:latin typeface="Arial"/>
                <a:cs typeface="Arial"/>
              </a:rPr>
              <a:t>eou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523" y="5866775"/>
            <a:ext cx="6794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700" spc="-20">
                <a:solidFill>
                  <a:srgbClr val="8A7775"/>
                </a:solidFill>
                <a:uFill>
                  <a:solidFill>
                    <a:srgbClr val="8A7775"/>
                  </a:solidFill>
                </a:uFill>
                <a:latin typeface="Arial"/>
                <a:cs typeface="Arial"/>
              </a:rPr>
              <a:t>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12700" y="5468254"/>
            <a:ext cx="1316355" cy="531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7855" algn="l"/>
              </a:tabLst>
            </a:pPr>
            <a:r>
              <a:rPr dirty="0" u="heavy" sz="2100">
                <a:solidFill>
                  <a:srgbClr val="285231"/>
                </a:solidFill>
                <a:uFill>
                  <a:solidFill>
                    <a:srgbClr val="8A7775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>
                <a:solidFill>
                  <a:srgbClr val="285231"/>
                </a:solidFill>
                <a:uFill>
                  <a:solidFill>
                    <a:srgbClr val="8A7775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185">
                <a:solidFill>
                  <a:srgbClr val="285231"/>
                </a:solidFill>
                <a:uFill>
                  <a:solidFill>
                    <a:srgbClr val="8A7775"/>
                  </a:solidFill>
                </a:u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85231"/>
                </a:solidFill>
                <a:latin typeface="Arial"/>
                <a:cs typeface="Arial"/>
              </a:rPr>
              <a:t>	</a:t>
            </a:r>
            <a:r>
              <a:rPr dirty="0" sz="2100" spc="-1350">
                <a:solidFill>
                  <a:srgbClr val="285231"/>
                </a:solidFill>
                <a:latin typeface="Arial"/>
                <a:cs typeface="Arial"/>
              </a:rPr>
              <a:t>►►</a:t>
            </a:r>
            <a:r>
              <a:rPr dirty="0" sz="2100" spc="-455">
                <a:solidFill>
                  <a:srgbClr val="285231"/>
                </a:solidFill>
                <a:latin typeface="Arial"/>
                <a:cs typeface="Arial"/>
              </a:rPr>
              <a:t> </a:t>
            </a:r>
            <a:r>
              <a:rPr dirty="0" sz="1950" spc="-180">
                <a:solidFill>
                  <a:srgbClr val="181616"/>
                </a:solidFill>
                <a:latin typeface="Arial"/>
                <a:cs typeface="Arial"/>
              </a:rPr>
              <a:t>BUSl</a:t>
            </a:r>
            <a:endParaRPr sz="1950">
              <a:latin typeface="Arial"/>
              <a:cs typeface="Arial"/>
            </a:endParaRPr>
          </a:p>
          <a:p>
            <a:pPr algn="ctr" marL="236220">
              <a:lnSpc>
                <a:spcPct val="100000"/>
              </a:lnSpc>
              <a:spcBef>
                <a:spcPts val="615"/>
              </a:spcBef>
            </a:pPr>
            <a:r>
              <a:rPr dirty="0" u="heavy" sz="700" spc="10">
                <a:solidFill>
                  <a:srgbClr val="8A7775"/>
                </a:solidFill>
                <a:uFill>
                  <a:solidFill>
                    <a:srgbClr val="8A7775"/>
                  </a:solidFill>
                </a:uFill>
                <a:latin typeface="Arial"/>
                <a:cs typeface="Arial"/>
              </a:rPr>
              <a:t>U:</a:t>
            </a:r>
            <a:r>
              <a:rPr dirty="0" sz="700" spc="10">
                <a:solidFill>
                  <a:srgbClr val="8A7775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612" y="415541"/>
            <a:ext cx="4338813" cy="5035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6167" y="5402039"/>
            <a:ext cx="0" cy="1864360"/>
          </a:xfrm>
          <a:custGeom>
            <a:avLst/>
            <a:gdLst/>
            <a:ahLst/>
            <a:cxnLst/>
            <a:rect l="l" t="t" r="r" b="b"/>
            <a:pathLst>
              <a:path w="0" h="1864359">
                <a:moveTo>
                  <a:pt x="0" y="1863825"/>
                </a:moveTo>
                <a:lnTo>
                  <a:pt x="0" y="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7762" y="5444816"/>
            <a:ext cx="0" cy="1845945"/>
          </a:xfrm>
          <a:custGeom>
            <a:avLst/>
            <a:gdLst/>
            <a:ahLst/>
            <a:cxnLst/>
            <a:rect l="l" t="t" r="r" b="b"/>
            <a:pathLst>
              <a:path w="0" h="1845945">
                <a:moveTo>
                  <a:pt x="0" y="1845493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4977" y="0"/>
            <a:ext cx="0" cy="7480300"/>
          </a:xfrm>
          <a:custGeom>
            <a:avLst/>
            <a:gdLst/>
            <a:ahLst/>
            <a:cxnLst/>
            <a:rect l="l" t="t" r="r" b="b"/>
            <a:pathLst>
              <a:path w="0" h="7480300">
                <a:moveTo>
                  <a:pt x="0" y="0"/>
                </a:moveTo>
                <a:lnTo>
                  <a:pt x="0" y="7479792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6167" y="7253644"/>
            <a:ext cx="4284345" cy="0"/>
          </a:xfrm>
          <a:custGeom>
            <a:avLst/>
            <a:gdLst/>
            <a:ahLst/>
            <a:cxnLst/>
            <a:rect l="l" t="t" r="r" b="b"/>
            <a:pathLst>
              <a:path w="4284345" h="0">
                <a:moveTo>
                  <a:pt x="0" y="0"/>
                </a:moveTo>
                <a:lnTo>
                  <a:pt x="4283816" y="0"/>
                </a:lnTo>
              </a:path>
            </a:pathLst>
          </a:custGeom>
          <a:ln w="244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6452" y="4460736"/>
            <a:ext cx="1028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solidFill>
                  <a:srgbClr val="70706E"/>
                </a:solidFill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8880" y="4466593"/>
            <a:ext cx="612140" cy="11258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200" spc="105" b="1">
                <a:solidFill>
                  <a:srgbClr val="414141"/>
                </a:solidFill>
                <a:latin typeface="Times New Roman"/>
                <a:cs typeface="Times New Roman"/>
              </a:rPr>
              <a:t>'t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347" y="5415311"/>
            <a:ext cx="416941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 spc="-185" b="1">
                <a:solidFill>
                  <a:srgbClr val="414141"/>
                </a:solidFill>
                <a:latin typeface="Times New Roman"/>
                <a:cs typeface="Times New Roman"/>
              </a:rPr>
              <a:t>Make </a:t>
            </a:r>
            <a:r>
              <a:rPr dirty="0" sz="2100" spc="-185" b="1">
                <a:solidFill>
                  <a:srgbClr val="2A282A"/>
                </a:solidFill>
                <a:latin typeface="Times New Roman"/>
                <a:cs typeface="Times New Roman"/>
              </a:rPr>
              <a:t>More </a:t>
            </a:r>
            <a:r>
              <a:rPr dirty="0" sz="2100" spc="-150" b="1">
                <a:solidFill>
                  <a:srgbClr val="414141"/>
                </a:solidFill>
                <a:latin typeface="Times New Roman"/>
                <a:cs typeface="Times New Roman"/>
              </a:rPr>
              <a:t>Great </a:t>
            </a:r>
            <a:r>
              <a:rPr dirty="0" sz="2100" spc="-180" b="1">
                <a:solidFill>
                  <a:srgbClr val="414141"/>
                </a:solidFill>
                <a:latin typeface="Times New Roman"/>
                <a:cs typeface="Times New Roman"/>
              </a:rPr>
              <a:t>Music </a:t>
            </a:r>
            <a:r>
              <a:rPr dirty="0" sz="2100" spc="-125" b="1">
                <a:solidFill>
                  <a:srgbClr val="414141"/>
                </a:solidFill>
                <a:latin typeface="Times New Roman"/>
                <a:cs typeface="Times New Roman"/>
              </a:rPr>
              <a:t>Here </a:t>
            </a:r>
            <a:r>
              <a:rPr dirty="0" sz="2100" spc="-55" b="1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2100" spc="-24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 spc="-160" b="1">
                <a:solidFill>
                  <a:srgbClr val="595959"/>
                </a:solidFill>
                <a:latin typeface="Times New Roman"/>
                <a:cs typeface="Times New Roman"/>
              </a:rPr>
              <a:t>Quincy!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0894" y="5517159"/>
            <a:ext cx="133413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1985" algn="l"/>
              </a:tabLst>
            </a:pPr>
            <a:r>
              <a:rPr dirty="0" sz="3700" spc="-90" b="1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dirty="0" sz="3700" spc="-45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3000" spc="-610" b="1">
                <a:solidFill>
                  <a:srgbClr val="414141"/>
                </a:solidFill>
                <a:latin typeface="Times New Roman"/>
                <a:cs typeface="Times New Roman"/>
              </a:rPr>
              <a:t>I</a:t>
            </a:r>
            <a:r>
              <a:rPr dirty="0" sz="3000" b="1">
                <a:solidFill>
                  <a:srgbClr val="414141"/>
                </a:solidFill>
                <a:latin typeface="Times New Roman"/>
                <a:cs typeface="Times New Roman"/>
              </a:rPr>
              <a:t>	</a:t>
            </a:r>
            <a:r>
              <a:rPr dirty="0" sz="3000" spc="-395" b="1">
                <a:solidFill>
                  <a:srgbClr val="414141"/>
                </a:solidFill>
                <a:latin typeface="Times New Roman"/>
                <a:cs typeface="Times New Roman"/>
              </a:rPr>
              <a:t>NCY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2151" y="6066376"/>
            <a:ext cx="90741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250">
                <a:solidFill>
                  <a:srgbClr val="595959"/>
                </a:solidFill>
                <a:latin typeface="Arial"/>
                <a:cs typeface="Arial"/>
              </a:rPr>
              <a:t>u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N </a:t>
            </a:r>
            <a:r>
              <a:rPr dirty="0" sz="800" spc="-155">
                <a:solidFill>
                  <a:srgbClr val="414141"/>
                </a:solidFill>
                <a:latin typeface="Times New Roman"/>
                <a:cs typeface="Times New Roman"/>
              </a:rPr>
              <a:t>J </a:t>
            </a:r>
            <a:r>
              <a:rPr dirty="0" sz="850" spc="-40">
                <a:solidFill>
                  <a:srgbClr val="595959"/>
                </a:solidFill>
                <a:latin typeface="Arial"/>
                <a:cs typeface="Arial"/>
              </a:rPr>
              <a:t>V </a:t>
            </a:r>
            <a:r>
              <a:rPr dirty="0" sz="700" spc="-30">
                <a:solidFill>
                  <a:srgbClr val="414141"/>
                </a:solidFill>
                <a:latin typeface="Arial"/>
                <a:cs typeface="Arial"/>
              </a:rPr>
              <a:t>E </a:t>
            </a:r>
            <a:r>
              <a:rPr dirty="0" sz="700" spc="-155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dirty="0" sz="1200" spc="-155">
                <a:solidFill>
                  <a:srgbClr val="595959"/>
                </a:solidFill>
                <a:latin typeface="Times New Roman"/>
                <a:cs typeface="Times New Roman"/>
              </a:rPr>
              <a:t>s 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I</a:t>
            </a:r>
            <a:r>
              <a:rPr dirty="0" sz="850" spc="-55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700" spc="4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dirty="0" sz="750" spc="40">
                <a:solidFill>
                  <a:srgbClr val="414141"/>
                </a:solidFill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2734" y="6201326"/>
            <a:ext cx="113664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35" b="1" i="1">
                <a:solidFill>
                  <a:srgbClr val="595959"/>
                </a:solidFill>
                <a:latin typeface="TimesNewRomanPS-BoldItalicMT"/>
                <a:cs typeface="TimesNewRomanPS-BoldItalicMT"/>
              </a:rPr>
              <a:t>L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3083" y="6201326"/>
            <a:ext cx="45974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30" algn="l"/>
              </a:tabLst>
            </a:pPr>
            <a:r>
              <a:rPr dirty="0" sz="1350" spc="-180" b="1" i="1">
                <a:solidFill>
                  <a:srgbClr val="414141"/>
                </a:solidFill>
                <a:latin typeface="TimesNewRomanPS-BoldItalicMT"/>
                <a:cs typeface="TimesNewRomanPS-BoldItalicMT"/>
              </a:rPr>
              <a:t>C</a:t>
            </a:r>
            <a:r>
              <a:rPr dirty="0" sz="1350" spc="-180" b="1" i="1">
                <a:solidFill>
                  <a:srgbClr val="414141"/>
                </a:solidFill>
                <a:latin typeface="TimesNewRomanPS-BoldItalicMT"/>
                <a:cs typeface="TimesNewRomanPS-BoldItalicMT"/>
              </a:rPr>
              <a:t>	</a:t>
            </a:r>
            <a:r>
              <a:rPr dirty="0" sz="1350" spc="-180" b="1" i="1">
                <a:solidFill>
                  <a:srgbClr val="414141"/>
                </a:solidFill>
                <a:latin typeface="TimesNewRomanPS-BoldItalicMT"/>
                <a:cs typeface="TimesNewRomanPS-BoldItalicMT"/>
              </a:rPr>
              <a:t>C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7005" y="6233153"/>
            <a:ext cx="501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75" b="1" i="1">
                <a:solidFill>
                  <a:srgbClr val="2A282A"/>
                </a:solidFill>
                <a:latin typeface="Arial-BoldItalicMT"/>
                <a:cs typeface="Arial-BoldItalicMT"/>
              </a:rPr>
              <a:t>t</a:t>
            </a:r>
            <a:endParaRPr sz="1100">
              <a:latin typeface="Arial-BoldItalicMT"/>
              <a:cs typeface="Arial-BoldItalic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035" y="5345289"/>
            <a:ext cx="2967355" cy="1863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4604">
              <a:lnSpc>
                <a:spcPts val="4410"/>
              </a:lnSpc>
              <a:spcBef>
                <a:spcPts val="110"/>
              </a:spcBef>
              <a:tabLst>
                <a:tab pos="2602230" algn="l"/>
              </a:tabLst>
            </a:pPr>
            <a:r>
              <a:rPr dirty="0" sz="850" spc="-150">
                <a:solidFill>
                  <a:srgbClr val="414141"/>
                </a:solidFill>
                <a:latin typeface="Arial"/>
                <a:cs typeface="Arial"/>
              </a:rPr>
              <a:t>The </a:t>
            </a:r>
            <a:r>
              <a:rPr dirty="0" sz="850" spc="-114">
                <a:solidFill>
                  <a:srgbClr val="2A282A"/>
                </a:solidFill>
                <a:latin typeface="Arial"/>
                <a:cs typeface="Arial"/>
              </a:rPr>
              <a:t>next </a:t>
            </a:r>
            <a:r>
              <a:rPr dirty="0" sz="850" spc="-85">
                <a:solidFill>
                  <a:srgbClr val="414141"/>
                </a:solidFill>
                <a:latin typeface="Arial"/>
                <a:cs typeface="Arial"/>
              </a:rPr>
              <a:t>step</a:t>
            </a:r>
            <a:r>
              <a:rPr dirty="0" sz="850" spc="-85">
                <a:solidFill>
                  <a:srgbClr val="2A282A"/>
                </a:solidFill>
                <a:latin typeface="Arial"/>
                <a:cs typeface="Arial"/>
              </a:rPr>
              <a:t>inyour</a:t>
            </a:r>
            <a:r>
              <a:rPr dirty="0" sz="850" spc="-180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850" spc="-114">
                <a:solidFill>
                  <a:srgbClr val="2A282A"/>
                </a:solidFill>
                <a:latin typeface="Arial"/>
                <a:cs typeface="Arial"/>
              </a:rPr>
              <a:t>musical </a:t>
            </a:r>
            <a:r>
              <a:rPr dirty="0" sz="850" spc="-100">
                <a:solidFill>
                  <a:srgbClr val="414141"/>
                </a:solidFill>
                <a:latin typeface="Arial"/>
                <a:cs typeface="Arial"/>
              </a:rPr>
              <a:t>journeyis</a:t>
            </a:r>
            <a:r>
              <a:rPr dirty="0" sz="850" spc="-155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dirty="0" sz="850" spc="-80">
                <a:solidFill>
                  <a:srgbClr val="161616"/>
                </a:solidFill>
                <a:latin typeface="Arial"/>
                <a:cs typeface="Arial"/>
              </a:rPr>
              <a:t>r</a:t>
            </a:r>
            <a:r>
              <a:rPr dirty="0" sz="850" spc="-80">
                <a:solidFill>
                  <a:srgbClr val="414141"/>
                </a:solidFill>
                <a:latin typeface="Arial"/>
                <a:cs typeface="Arial"/>
              </a:rPr>
              <a:t>ig</a:t>
            </a:r>
            <a:r>
              <a:rPr dirty="0" sz="850" spc="-80">
                <a:solidFill>
                  <a:srgbClr val="161616"/>
                </a:solidFill>
                <a:latin typeface="Arial"/>
                <a:cs typeface="Arial"/>
              </a:rPr>
              <a:t>hthere</a:t>
            </a:r>
            <a:r>
              <a:rPr dirty="0" sz="850" spc="-80">
                <a:solidFill>
                  <a:srgbClr val="2A282A"/>
                </a:solidFill>
                <a:latin typeface="Arial"/>
                <a:cs typeface="Arial"/>
              </a:rPr>
              <a:t>inQuinc</a:t>
            </a:r>
            <a:r>
              <a:rPr dirty="0" sz="850" spc="-80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850" spc="-80">
                <a:solidFill>
                  <a:srgbClr val="2A282A"/>
                </a:solidFill>
                <a:latin typeface="Arial"/>
                <a:cs typeface="Arial"/>
              </a:rPr>
              <a:t>y	</a:t>
            </a:r>
            <a:r>
              <a:rPr dirty="0" sz="3850" spc="-2090" b="1">
                <a:solidFill>
                  <a:srgbClr val="595959"/>
                </a:solidFill>
                <a:latin typeface="Times New Roman"/>
                <a:cs typeface="Times New Roman"/>
              </a:rPr>
              <a:t>Q</a:t>
            </a: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ts val="710"/>
              </a:lnSpc>
            </a:pPr>
            <a:r>
              <a:rPr dirty="0" sz="850" spc="-175">
                <a:solidFill>
                  <a:srgbClr val="2A282A"/>
                </a:solidFill>
                <a:latin typeface="Arial"/>
                <a:cs typeface="Arial"/>
              </a:rPr>
              <a:t>Quincy</a:t>
            </a:r>
            <a:r>
              <a:rPr dirty="0" sz="850" spc="-175">
                <a:solidFill>
                  <a:srgbClr val="161616"/>
                </a:solidFill>
                <a:latin typeface="Arial"/>
                <a:cs typeface="Arial"/>
              </a:rPr>
              <a:t>Un </a:t>
            </a:r>
            <a:r>
              <a:rPr dirty="0" sz="850" spc="-180">
                <a:solidFill>
                  <a:srgbClr val="414141"/>
                </a:solidFill>
                <a:latin typeface="Arial"/>
                <a:cs typeface="Arial"/>
              </a:rPr>
              <a:t>iv</a:t>
            </a:r>
            <a:r>
              <a:rPr dirty="0" sz="850" spc="-180">
                <a:solidFill>
                  <a:srgbClr val="161616"/>
                </a:solidFill>
                <a:latin typeface="Arial"/>
                <a:cs typeface="Arial"/>
              </a:rPr>
              <a:t>r</a:t>
            </a:r>
            <a:r>
              <a:rPr dirty="0" sz="850" spc="-180">
                <a:solidFill>
                  <a:srgbClr val="414141"/>
                </a:solidFill>
                <a:latin typeface="Arial"/>
                <a:cs typeface="Arial"/>
              </a:rPr>
              <a:t>es </a:t>
            </a:r>
            <a:r>
              <a:rPr dirty="0" sz="850" spc="-100">
                <a:solidFill>
                  <a:srgbClr val="414141"/>
                </a:solidFill>
                <a:latin typeface="Arial"/>
                <a:cs typeface="Arial"/>
              </a:rPr>
              <a:t>ityoffers</a:t>
            </a:r>
            <a:r>
              <a:rPr dirty="0" sz="850" spc="-100">
                <a:solidFill>
                  <a:srgbClr val="2A282A"/>
                </a:solidFill>
                <a:latin typeface="Arial"/>
                <a:cs typeface="Arial"/>
              </a:rPr>
              <a:t>degrees</a:t>
            </a:r>
            <a:r>
              <a:rPr dirty="0" sz="850" spc="-204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850" spc="-50">
                <a:solidFill>
                  <a:srgbClr val="414141"/>
                </a:solidFill>
                <a:latin typeface="Arial"/>
                <a:cs typeface="Arial"/>
              </a:rPr>
              <a:t>in:</a:t>
            </a:r>
            <a:endParaRPr sz="850">
              <a:latin typeface="Arial"/>
              <a:cs typeface="Arial"/>
            </a:endParaRPr>
          </a:p>
          <a:p>
            <a:pPr marL="344805" indent="-65405">
              <a:lnSpc>
                <a:spcPts val="919"/>
              </a:lnSpc>
              <a:buClr>
                <a:srgbClr val="414141"/>
              </a:buClr>
              <a:buChar char="•"/>
              <a:tabLst>
                <a:tab pos="345440" algn="l"/>
              </a:tabLst>
            </a:pP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Music</a:t>
            </a:r>
            <a:endParaRPr sz="850">
              <a:latin typeface="Arial"/>
              <a:cs typeface="Arial"/>
            </a:endParaRPr>
          </a:p>
          <a:p>
            <a:pPr marL="344805" indent="-116839">
              <a:lnSpc>
                <a:spcPts val="990"/>
              </a:lnSpc>
              <a:spcBef>
                <a:spcPts val="229"/>
              </a:spcBef>
              <a:buClr>
                <a:srgbClr val="595959"/>
              </a:buClr>
              <a:buChar char="•"/>
              <a:tabLst>
                <a:tab pos="345440" algn="l"/>
              </a:tabLst>
            </a:pP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Music</a:t>
            </a:r>
            <a:r>
              <a:rPr dirty="0" sz="850" spc="-114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850" spc="-135">
                <a:solidFill>
                  <a:srgbClr val="2A282A"/>
                </a:solidFill>
                <a:latin typeface="Arial"/>
                <a:cs typeface="Arial"/>
              </a:rPr>
              <a:t>Education</a:t>
            </a:r>
            <a:endParaRPr sz="850">
              <a:latin typeface="Arial"/>
              <a:cs typeface="Arial"/>
            </a:endParaRPr>
          </a:p>
          <a:p>
            <a:pPr lvl="1" marL="347980" indent="-68580">
              <a:lnSpc>
                <a:spcPts val="890"/>
              </a:lnSpc>
              <a:buClr>
                <a:srgbClr val="595959"/>
              </a:buClr>
              <a:buChar char="•"/>
              <a:tabLst>
                <a:tab pos="348615" algn="l"/>
              </a:tabLst>
            </a:pPr>
            <a:r>
              <a:rPr dirty="0" sz="850" spc="-120">
                <a:solidFill>
                  <a:srgbClr val="2A282A"/>
                </a:solidFill>
                <a:latin typeface="Arial"/>
                <a:cs typeface="Arial"/>
              </a:rPr>
              <a:t>Communication/</a:t>
            </a:r>
            <a:r>
              <a:rPr dirty="0" sz="850" spc="-120">
                <a:solidFill>
                  <a:srgbClr val="414141"/>
                </a:solidFill>
                <a:latin typeface="Arial"/>
                <a:cs typeface="Arial"/>
              </a:rPr>
              <a:t>Music</a:t>
            </a:r>
            <a:r>
              <a:rPr dirty="0" sz="850" spc="-114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dirty="0" sz="850" spc="-135">
                <a:solidFill>
                  <a:srgbClr val="2A282A"/>
                </a:solidFill>
                <a:latin typeface="Arial"/>
                <a:cs typeface="Arial"/>
              </a:rPr>
              <a:t>Production</a:t>
            </a:r>
            <a:endParaRPr sz="850">
              <a:latin typeface="Arial"/>
              <a:cs typeface="Arial"/>
            </a:endParaRPr>
          </a:p>
          <a:p>
            <a:pPr lvl="1" marL="347980" indent="-62230">
              <a:lnSpc>
                <a:spcPts val="919"/>
              </a:lnSpc>
              <a:buClr>
                <a:srgbClr val="595959"/>
              </a:buClr>
              <a:buChar char="•"/>
              <a:tabLst>
                <a:tab pos="348615" algn="l"/>
              </a:tabLst>
            </a:pPr>
            <a:r>
              <a:rPr dirty="0" sz="850" spc="-145">
                <a:solidFill>
                  <a:srgbClr val="414141"/>
                </a:solidFill>
                <a:latin typeface="Arial"/>
                <a:cs typeface="Arial"/>
              </a:rPr>
              <a:t>Church</a:t>
            </a:r>
            <a:r>
              <a:rPr dirty="0" sz="850" spc="-14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Music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85"/>
              </a:spcBef>
            </a:pPr>
            <a:r>
              <a:rPr dirty="0" sz="850" spc="-165">
                <a:solidFill>
                  <a:srgbClr val="2A282A"/>
                </a:solidFill>
                <a:latin typeface="Arial"/>
                <a:cs typeface="Arial"/>
              </a:rPr>
              <a:t>Be </a:t>
            </a:r>
            <a:r>
              <a:rPr dirty="0" sz="850" spc="-90">
                <a:solidFill>
                  <a:srgbClr val="414141"/>
                </a:solidFill>
                <a:latin typeface="Arial"/>
                <a:cs typeface="Arial"/>
              </a:rPr>
              <a:t>a</a:t>
            </a:r>
            <a:r>
              <a:rPr dirty="0" sz="850" spc="-90">
                <a:solidFill>
                  <a:srgbClr val="2A282A"/>
                </a:solidFill>
                <a:latin typeface="Arial"/>
                <a:cs typeface="Arial"/>
              </a:rPr>
              <a:t>part </a:t>
            </a:r>
            <a:r>
              <a:rPr dirty="0" sz="850" spc="-80">
                <a:solidFill>
                  <a:srgbClr val="414141"/>
                </a:solidFill>
                <a:latin typeface="Arial"/>
                <a:cs typeface="Arial"/>
              </a:rPr>
              <a:t>of </a:t>
            </a:r>
            <a:r>
              <a:rPr dirty="0" sz="850" spc="-155">
                <a:solidFill>
                  <a:srgbClr val="2A282A"/>
                </a:solidFill>
                <a:latin typeface="Arial"/>
                <a:cs typeface="Arial"/>
              </a:rPr>
              <a:t>QU's </a:t>
            </a:r>
            <a:r>
              <a:rPr dirty="0" sz="850" spc="-114">
                <a:solidFill>
                  <a:srgbClr val="414141"/>
                </a:solidFill>
                <a:latin typeface="Arial"/>
                <a:cs typeface="Arial"/>
              </a:rPr>
              <a:t>exclele</a:t>
            </a:r>
            <a:r>
              <a:rPr dirty="0" sz="850" spc="-114">
                <a:solidFill>
                  <a:srgbClr val="161616"/>
                </a:solidFill>
                <a:latin typeface="Arial"/>
                <a:cs typeface="Arial"/>
              </a:rPr>
              <a:t>nt</a:t>
            </a:r>
            <a:r>
              <a:rPr dirty="0" sz="850" spc="-114">
                <a:solidFill>
                  <a:srgbClr val="2A282A"/>
                </a:solidFill>
                <a:latin typeface="Arial"/>
                <a:cs typeface="Arial"/>
              </a:rPr>
              <a:t>performing</a:t>
            </a:r>
            <a:r>
              <a:rPr dirty="0" sz="850" spc="-185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850" spc="-130">
                <a:solidFill>
                  <a:srgbClr val="2A282A"/>
                </a:solidFill>
                <a:latin typeface="Arial"/>
                <a:cs typeface="Arial"/>
              </a:rPr>
              <a:t>groups.</a:t>
            </a:r>
            <a:endParaRPr sz="850">
              <a:latin typeface="Arial"/>
              <a:cs typeface="Arial"/>
            </a:endParaRPr>
          </a:p>
          <a:p>
            <a:pPr lvl="1" marL="344805" indent="-59055">
              <a:lnSpc>
                <a:spcPct val="100000"/>
              </a:lnSpc>
              <a:spcBef>
                <a:spcPts val="40"/>
              </a:spcBef>
              <a:buClr>
                <a:srgbClr val="414141"/>
              </a:buClr>
              <a:buChar char="•"/>
              <a:tabLst>
                <a:tab pos="345440" algn="l"/>
              </a:tabLst>
            </a:pPr>
            <a:r>
              <a:rPr dirty="0" sz="850" spc="-130">
                <a:solidFill>
                  <a:srgbClr val="2A282A"/>
                </a:solidFill>
                <a:latin typeface="Arial"/>
                <a:cs typeface="Arial"/>
              </a:rPr>
              <a:t>Marching </a:t>
            </a:r>
            <a:r>
              <a:rPr dirty="0" sz="850" spc="-155">
                <a:solidFill>
                  <a:srgbClr val="2A282A"/>
                </a:solidFill>
                <a:latin typeface="Arial"/>
                <a:cs typeface="Arial"/>
              </a:rPr>
              <a:t>Band </a:t>
            </a:r>
            <a:r>
              <a:rPr dirty="0" sz="850" spc="-90">
                <a:solidFill>
                  <a:srgbClr val="595959"/>
                </a:solidFill>
                <a:latin typeface="Arial"/>
                <a:cs typeface="Arial"/>
              </a:rPr>
              <a:t>• </a:t>
            </a:r>
            <a:r>
              <a:rPr dirty="0" sz="850" spc="-140">
                <a:solidFill>
                  <a:srgbClr val="414141"/>
                </a:solidFill>
                <a:latin typeface="Arial"/>
                <a:cs typeface="Arial"/>
              </a:rPr>
              <a:t>Sympho</a:t>
            </a:r>
            <a:r>
              <a:rPr dirty="0" sz="850" spc="-140">
                <a:solidFill>
                  <a:srgbClr val="161616"/>
                </a:solidFill>
                <a:latin typeface="Arial"/>
                <a:cs typeface="Arial"/>
              </a:rPr>
              <a:t>ni</a:t>
            </a:r>
            <a:r>
              <a:rPr dirty="0" sz="850" spc="-140">
                <a:solidFill>
                  <a:srgbClr val="414141"/>
                </a:solidFill>
                <a:latin typeface="Arial"/>
                <a:cs typeface="Arial"/>
              </a:rPr>
              <a:t>cBand </a:t>
            </a:r>
            <a:r>
              <a:rPr dirty="0" sz="850" spc="-80">
                <a:solidFill>
                  <a:srgbClr val="595959"/>
                </a:solidFill>
                <a:latin typeface="Arial"/>
                <a:cs typeface="Arial"/>
              </a:rPr>
              <a:t>• </a:t>
            </a:r>
            <a:r>
              <a:rPr dirty="0" sz="850" spc="-140">
                <a:solidFill>
                  <a:srgbClr val="414141"/>
                </a:solidFill>
                <a:latin typeface="Arial"/>
                <a:cs typeface="Arial"/>
              </a:rPr>
              <a:t>Jazz</a:t>
            </a:r>
            <a:r>
              <a:rPr dirty="0" sz="850" spc="-18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dirty="0" sz="850" spc="-150">
                <a:solidFill>
                  <a:srgbClr val="595959"/>
                </a:solidFill>
                <a:latin typeface="Arial"/>
                <a:cs typeface="Arial"/>
              </a:rPr>
              <a:t>Ensem</a:t>
            </a:r>
            <a:r>
              <a:rPr dirty="0" sz="850" spc="-150">
                <a:solidFill>
                  <a:srgbClr val="2A282A"/>
                </a:solidFill>
                <a:latin typeface="Arial"/>
                <a:cs typeface="Arial"/>
              </a:rPr>
              <a:t>bl</a:t>
            </a:r>
            <a:r>
              <a:rPr dirty="0" sz="850" spc="-15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  <a:p>
            <a:pPr lvl="1" marL="12700" marR="594995" indent="273050">
              <a:lnSpc>
                <a:spcPct val="101400"/>
              </a:lnSpc>
              <a:spcBef>
                <a:spcPts val="120"/>
              </a:spcBef>
              <a:buClr>
                <a:srgbClr val="595959"/>
              </a:buClr>
              <a:buChar char="•"/>
              <a:tabLst>
                <a:tab pos="347980" algn="l"/>
              </a:tabLst>
            </a:pPr>
            <a:r>
              <a:rPr dirty="0" sz="850" spc="-105">
                <a:solidFill>
                  <a:srgbClr val="2A282A"/>
                </a:solidFill>
                <a:latin typeface="Arial"/>
                <a:cs typeface="Arial"/>
              </a:rPr>
              <a:t>Guitar</a:t>
            </a:r>
            <a:r>
              <a:rPr dirty="0" sz="850" spc="-105">
                <a:solidFill>
                  <a:srgbClr val="414141"/>
                </a:solidFill>
                <a:latin typeface="Arial"/>
                <a:cs typeface="Arial"/>
              </a:rPr>
              <a:t>Ensem</a:t>
            </a:r>
            <a:r>
              <a:rPr dirty="0" sz="850" spc="-105">
                <a:solidFill>
                  <a:srgbClr val="050505"/>
                </a:solidFill>
                <a:latin typeface="Arial"/>
                <a:cs typeface="Arial"/>
              </a:rPr>
              <a:t>l</a:t>
            </a:r>
            <a:r>
              <a:rPr dirty="0" sz="850" spc="-105">
                <a:solidFill>
                  <a:srgbClr val="414141"/>
                </a:solidFill>
                <a:latin typeface="Arial"/>
                <a:cs typeface="Arial"/>
              </a:rPr>
              <a:t>eb• </a:t>
            </a:r>
            <a:r>
              <a:rPr dirty="0" sz="850" spc="-170">
                <a:solidFill>
                  <a:srgbClr val="414141"/>
                </a:solidFill>
                <a:latin typeface="Arial"/>
                <a:cs typeface="Arial"/>
              </a:rPr>
              <a:t>Chamber </a:t>
            </a:r>
            <a:r>
              <a:rPr dirty="0" sz="850" spc="-130">
                <a:solidFill>
                  <a:srgbClr val="414141"/>
                </a:solidFill>
                <a:latin typeface="Arial"/>
                <a:cs typeface="Arial"/>
              </a:rPr>
              <a:t>Choir </a:t>
            </a:r>
            <a:r>
              <a:rPr dirty="0" sz="850" spc="-90">
                <a:solidFill>
                  <a:srgbClr val="595959"/>
                </a:solidFill>
                <a:latin typeface="Arial"/>
                <a:cs typeface="Arial"/>
              </a:rPr>
              <a:t>• </a:t>
            </a:r>
            <a:r>
              <a:rPr dirty="0" sz="850" spc="-140">
                <a:solidFill>
                  <a:srgbClr val="414141"/>
                </a:solidFill>
                <a:latin typeface="Arial"/>
                <a:cs typeface="Arial"/>
              </a:rPr>
              <a:t>Concert </a:t>
            </a:r>
            <a:r>
              <a:rPr dirty="0" sz="850" spc="-135">
                <a:solidFill>
                  <a:srgbClr val="414141"/>
                </a:solidFill>
                <a:latin typeface="Arial"/>
                <a:cs typeface="Arial"/>
              </a:rPr>
              <a:t>Choir </a:t>
            </a:r>
            <a:r>
              <a:rPr dirty="0" sz="850" spc="-135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Regar</a:t>
            </a:r>
            <a:r>
              <a:rPr dirty="0" sz="850" spc="-125">
                <a:solidFill>
                  <a:srgbClr val="050505"/>
                </a:solidFill>
                <a:latin typeface="Arial"/>
                <a:cs typeface="Arial"/>
              </a:rPr>
              <a:t>l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d</a:t>
            </a:r>
            <a:r>
              <a:rPr dirty="0" sz="850" spc="-125">
                <a:solidFill>
                  <a:srgbClr val="414141"/>
                </a:solidFill>
                <a:latin typeface="Arial"/>
                <a:cs typeface="Arial"/>
              </a:rPr>
              <a:t>ess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of </a:t>
            </a:r>
            <a:r>
              <a:rPr dirty="0" sz="850" spc="-120">
                <a:solidFill>
                  <a:srgbClr val="2A282A"/>
                </a:solidFill>
                <a:latin typeface="Arial"/>
                <a:cs typeface="Arial"/>
              </a:rPr>
              <a:t>your </a:t>
            </a:r>
            <a:r>
              <a:rPr dirty="0" sz="850" spc="-114">
                <a:solidFill>
                  <a:srgbClr val="2A282A"/>
                </a:solidFill>
                <a:latin typeface="Arial"/>
                <a:cs typeface="Arial"/>
              </a:rPr>
              <a:t>musical </a:t>
            </a:r>
            <a:r>
              <a:rPr dirty="0" sz="850" spc="-110">
                <a:solidFill>
                  <a:srgbClr val="2A282A"/>
                </a:solidFill>
                <a:latin typeface="Arial"/>
                <a:cs typeface="Arial"/>
              </a:rPr>
              <a:t>interest,make </a:t>
            </a:r>
            <a:r>
              <a:rPr dirty="0" sz="850" spc="-90">
                <a:solidFill>
                  <a:srgbClr val="2A282A"/>
                </a:solidFill>
                <a:latin typeface="Arial"/>
                <a:cs typeface="Arial"/>
              </a:rPr>
              <a:t>the </a:t>
            </a:r>
            <a:r>
              <a:rPr dirty="0" sz="850" spc="-120">
                <a:solidFill>
                  <a:srgbClr val="414141"/>
                </a:solidFill>
                <a:latin typeface="Arial"/>
                <a:cs typeface="Arial"/>
              </a:rPr>
              <a:t>most </a:t>
            </a:r>
            <a:r>
              <a:rPr dirty="0" sz="850" spc="-105">
                <a:solidFill>
                  <a:srgbClr val="2A282A"/>
                </a:solidFill>
                <a:latin typeface="Arial"/>
                <a:cs typeface="Arial"/>
              </a:rPr>
              <a:t>of </a:t>
            </a:r>
            <a:r>
              <a:rPr dirty="0" sz="850" spc="-120">
                <a:solidFill>
                  <a:srgbClr val="2A282A"/>
                </a:solidFill>
                <a:latin typeface="Arial"/>
                <a:cs typeface="Arial"/>
              </a:rPr>
              <a:t>your </a:t>
            </a:r>
            <a:r>
              <a:rPr dirty="0" sz="850" spc="-95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850" spc="-95">
                <a:solidFill>
                  <a:srgbClr val="414141"/>
                </a:solidFill>
                <a:latin typeface="Arial"/>
                <a:cs typeface="Arial"/>
              </a:rPr>
              <a:t>a</a:t>
            </a:r>
            <a:r>
              <a:rPr dirty="0" sz="850" spc="-95">
                <a:solidFill>
                  <a:srgbClr val="050505"/>
                </a:solidFill>
                <a:latin typeface="Arial"/>
                <a:cs typeface="Arial"/>
              </a:rPr>
              <a:t>l</a:t>
            </a:r>
            <a:r>
              <a:rPr dirty="0" sz="850" spc="-95">
                <a:solidFill>
                  <a:srgbClr val="414141"/>
                </a:solidFill>
                <a:latin typeface="Arial"/>
                <a:cs typeface="Arial"/>
              </a:rPr>
              <a:t>entand  </a:t>
            </a:r>
            <a:r>
              <a:rPr dirty="0" sz="850" spc="-120">
                <a:solidFill>
                  <a:srgbClr val="414141"/>
                </a:solidFill>
                <a:latin typeface="Arial"/>
                <a:cs typeface="Arial"/>
              </a:rPr>
              <a:t>career </a:t>
            </a:r>
            <a:r>
              <a:rPr dirty="0" sz="850" spc="-105">
                <a:solidFill>
                  <a:srgbClr val="414141"/>
                </a:solidFill>
                <a:latin typeface="Arial"/>
                <a:cs typeface="Arial"/>
              </a:rPr>
              <a:t>op</a:t>
            </a:r>
            <a:r>
              <a:rPr dirty="0" sz="850" spc="-105">
                <a:solidFill>
                  <a:srgbClr val="161616"/>
                </a:solidFill>
                <a:latin typeface="Arial"/>
                <a:cs typeface="Arial"/>
              </a:rPr>
              <a:t>t</a:t>
            </a:r>
            <a:r>
              <a:rPr dirty="0" sz="850" spc="-105">
                <a:solidFill>
                  <a:srgbClr val="414141"/>
                </a:solidFill>
                <a:latin typeface="Arial"/>
                <a:cs typeface="Arial"/>
              </a:rPr>
              <a:t>ions</a:t>
            </a:r>
            <a:r>
              <a:rPr dirty="0" sz="850" spc="-105">
                <a:solidFill>
                  <a:srgbClr val="2A282A"/>
                </a:solidFill>
                <a:latin typeface="Arial"/>
                <a:cs typeface="Arial"/>
              </a:rPr>
              <a:t>by </a:t>
            </a:r>
            <a:r>
              <a:rPr dirty="0" sz="850" spc="-95">
                <a:solidFill>
                  <a:srgbClr val="2A282A"/>
                </a:solidFill>
                <a:latin typeface="Arial"/>
                <a:cs typeface="Arial"/>
              </a:rPr>
              <a:t>joiningthe 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Music </a:t>
            </a:r>
            <a:r>
              <a:rPr dirty="0" sz="850" spc="-145">
                <a:solidFill>
                  <a:srgbClr val="2A282A"/>
                </a:solidFill>
                <a:latin typeface="Arial"/>
                <a:cs typeface="Arial"/>
              </a:rPr>
              <a:t>Program </a:t>
            </a:r>
            <a:r>
              <a:rPr dirty="0" sz="850" spc="-110">
                <a:solidFill>
                  <a:srgbClr val="414141"/>
                </a:solidFill>
                <a:latin typeface="Arial"/>
                <a:cs typeface="Arial"/>
              </a:rPr>
              <a:t>at</a:t>
            </a:r>
            <a:r>
              <a:rPr dirty="0" sz="850" spc="-110">
                <a:solidFill>
                  <a:srgbClr val="2A282A"/>
                </a:solidFill>
                <a:latin typeface="Arial"/>
                <a:cs typeface="Arial"/>
              </a:rPr>
              <a:t>Quincy </a:t>
            </a:r>
            <a:r>
              <a:rPr dirty="0" sz="850" spc="-125">
                <a:solidFill>
                  <a:srgbClr val="2A282A"/>
                </a:solidFill>
                <a:latin typeface="Arial"/>
                <a:cs typeface="Arial"/>
              </a:rPr>
              <a:t>University</a:t>
            </a:r>
            <a:r>
              <a:rPr dirty="0" sz="850" spc="-145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850" spc="-135">
                <a:solidFill>
                  <a:srgbClr val="414141"/>
                </a:solidFill>
                <a:latin typeface="Arial"/>
                <a:cs typeface="Arial"/>
              </a:rPr>
              <a:t>today.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4079" y="6234274"/>
            <a:ext cx="1259840" cy="98679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350" spc="-114" b="1" i="1">
                <a:solidFill>
                  <a:srgbClr val="414141"/>
                </a:solidFill>
                <a:latin typeface="TimesNewRomanPS-BoldItalicMT"/>
                <a:cs typeface="TimesNewRomanPS-BoldItalicMT"/>
              </a:rPr>
              <a:t>earn. </a:t>
            </a:r>
            <a:r>
              <a:rPr dirty="0" sz="1350" spc="-90" b="1" i="1">
                <a:solidFill>
                  <a:srgbClr val="414141"/>
                </a:solidFill>
                <a:latin typeface="TimesNewRomanPS-BoldItalicMT"/>
                <a:cs typeface="TimesNewRomanPS-BoldItalicMT"/>
              </a:rPr>
              <a:t>are. </a:t>
            </a:r>
            <a:r>
              <a:rPr dirty="0" sz="1350" spc="-235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onne</a:t>
            </a:r>
            <a:r>
              <a:rPr dirty="0" sz="1350" spc="-235">
                <a:solidFill>
                  <a:srgbClr val="414141"/>
                </a:solidFill>
                <a:latin typeface="Times New Roman"/>
                <a:cs typeface="Times New Roman"/>
              </a:rPr>
              <a:t>,</a:t>
            </a:r>
            <a:r>
              <a:rPr dirty="0" sz="1350" spc="-2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350" spc="-140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c</a:t>
            </a:r>
            <a:endParaRPr sz="1350">
              <a:latin typeface="TimesNewRomanPS-BoldItalicMT"/>
              <a:cs typeface="TimesNewRomanPS-BoldItalicMT"/>
            </a:endParaRPr>
          </a:p>
          <a:p>
            <a:pPr algn="r" marR="37465">
              <a:lnSpc>
                <a:spcPts val="1260"/>
              </a:lnSpc>
              <a:spcBef>
                <a:spcPts val="459"/>
              </a:spcBef>
            </a:pPr>
            <a:r>
              <a:rPr dirty="0" sz="1100" spc="-150">
                <a:solidFill>
                  <a:srgbClr val="414141"/>
                </a:solidFill>
                <a:latin typeface="Arial"/>
                <a:cs typeface="Arial"/>
              </a:rPr>
              <a:t>1800</a:t>
            </a:r>
            <a:r>
              <a:rPr dirty="0" sz="1100" spc="-175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dirty="0" sz="1100" spc="-175">
                <a:solidFill>
                  <a:srgbClr val="2A282A"/>
                </a:solidFill>
                <a:latin typeface="Arial"/>
                <a:cs typeface="Arial"/>
              </a:rPr>
              <a:t>Co</a:t>
            </a:r>
            <a:r>
              <a:rPr dirty="0" sz="1100" spc="-175">
                <a:solidFill>
                  <a:srgbClr val="050505"/>
                </a:solidFill>
                <a:latin typeface="Arial"/>
                <a:cs typeface="Arial"/>
              </a:rPr>
              <a:t>l</a:t>
            </a:r>
            <a:r>
              <a:rPr dirty="0" sz="1100" spc="-175">
                <a:solidFill>
                  <a:srgbClr val="414141"/>
                </a:solidFill>
                <a:latin typeface="Arial"/>
                <a:cs typeface="Arial"/>
              </a:rPr>
              <a:t>lege</a:t>
            </a:r>
            <a:r>
              <a:rPr dirty="0" sz="1100" spc="-175">
                <a:solidFill>
                  <a:srgbClr val="2A282A"/>
                </a:solidFill>
                <a:latin typeface="Arial"/>
                <a:cs typeface="Arial"/>
              </a:rPr>
              <a:t>Avenue</a:t>
            </a:r>
            <a:endParaRPr sz="1100">
              <a:latin typeface="Arial"/>
              <a:cs typeface="Arial"/>
            </a:endParaRPr>
          </a:p>
          <a:p>
            <a:pPr algn="r" marR="33655">
              <a:lnSpc>
                <a:spcPts val="1205"/>
              </a:lnSpc>
            </a:pPr>
            <a:r>
              <a:rPr dirty="0" sz="1100" spc="-170">
                <a:solidFill>
                  <a:srgbClr val="2A282A"/>
                </a:solidFill>
                <a:latin typeface="Arial"/>
                <a:cs typeface="Arial"/>
              </a:rPr>
              <a:t>Quincy, </a:t>
            </a:r>
            <a:r>
              <a:rPr dirty="0" sz="1100" spc="-75">
                <a:solidFill>
                  <a:srgbClr val="2A282A"/>
                </a:solidFill>
                <a:latin typeface="Arial"/>
                <a:cs typeface="Arial"/>
              </a:rPr>
              <a:t>IL</a:t>
            </a:r>
            <a:r>
              <a:rPr dirty="0" sz="1100" spc="-220">
                <a:solidFill>
                  <a:srgbClr val="2A282A"/>
                </a:solidFill>
                <a:latin typeface="Arial"/>
                <a:cs typeface="Arial"/>
              </a:rPr>
              <a:t> </a:t>
            </a:r>
            <a:r>
              <a:rPr dirty="0" sz="1100" spc="-170">
                <a:solidFill>
                  <a:srgbClr val="2A282A"/>
                </a:solidFill>
                <a:latin typeface="Arial"/>
                <a:cs typeface="Arial"/>
              </a:rPr>
              <a:t>62301</a:t>
            </a:r>
            <a:endParaRPr sz="1100">
              <a:latin typeface="Arial"/>
              <a:cs typeface="Arial"/>
            </a:endParaRPr>
          </a:p>
          <a:p>
            <a:pPr algn="r" marR="5080">
              <a:lnSpc>
                <a:spcPts val="1205"/>
              </a:lnSpc>
            </a:pPr>
            <a:r>
              <a:rPr dirty="0" sz="1100" spc="-220">
                <a:solidFill>
                  <a:srgbClr val="414141"/>
                </a:solidFill>
                <a:latin typeface="Arial"/>
                <a:cs typeface="Arial"/>
              </a:rPr>
              <a:t>2</a:t>
            </a:r>
            <a:r>
              <a:rPr dirty="0" sz="1100" spc="-114">
                <a:solidFill>
                  <a:srgbClr val="161616"/>
                </a:solidFill>
                <a:latin typeface="Arial"/>
                <a:cs typeface="Arial"/>
              </a:rPr>
              <a:t>1</a:t>
            </a:r>
            <a:r>
              <a:rPr dirty="0" sz="1100" spc="-100">
                <a:solidFill>
                  <a:srgbClr val="414141"/>
                </a:solidFill>
                <a:latin typeface="Arial"/>
                <a:cs typeface="Arial"/>
              </a:rPr>
              <a:t>7-22</a:t>
            </a:r>
            <a:r>
              <a:rPr dirty="0" sz="1100" spc="-409">
                <a:solidFill>
                  <a:srgbClr val="414141"/>
                </a:solidFill>
                <a:latin typeface="Arial"/>
                <a:cs typeface="Arial"/>
              </a:rPr>
              <a:t>8</a:t>
            </a:r>
            <a:r>
              <a:rPr dirty="0" sz="1100" spc="-45">
                <a:solidFill>
                  <a:srgbClr val="414141"/>
                </a:solidFill>
                <a:latin typeface="Arial"/>
                <a:cs typeface="Arial"/>
              </a:rPr>
              <a:t>-</a:t>
            </a:r>
            <a:r>
              <a:rPr dirty="0" sz="1100" spc="-120">
                <a:solidFill>
                  <a:srgbClr val="414141"/>
                </a:solidFill>
                <a:latin typeface="Arial"/>
                <a:cs typeface="Arial"/>
              </a:rPr>
              <a:t>5210</a:t>
            </a:r>
            <a:endParaRPr sz="1100">
              <a:latin typeface="Arial"/>
              <a:cs typeface="Arial"/>
            </a:endParaRPr>
          </a:p>
          <a:p>
            <a:pPr algn="r" marR="23495">
              <a:lnSpc>
                <a:spcPts val="1260"/>
              </a:lnSpc>
            </a:pPr>
            <a:r>
              <a:rPr dirty="0" sz="1100" spc="-135">
                <a:solidFill>
                  <a:srgbClr val="414141"/>
                </a:solidFill>
                <a:latin typeface="Arial"/>
                <a:cs typeface="Arial"/>
                <a:hlinkClick r:id="rId3"/>
              </a:rPr>
              <a:t>ww</a:t>
            </a:r>
            <a:r>
              <a:rPr dirty="0" sz="1100" spc="-455">
                <a:solidFill>
                  <a:srgbClr val="414141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1100" spc="-105">
                <a:solidFill>
                  <a:srgbClr val="161616"/>
                </a:solidFill>
                <a:latin typeface="Arial"/>
                <a:cs typeface="Arial"/>
                <a:hlinkClick r:id="rId3"/>
              </a:rPr>
              <a:t>.q</a:t>
            </a:r>
            <a:r>
              <a:rPr dirty="0" sz="1100" spc="-195">
                <a:solidFill>
                  <a:srgbClr val="161616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z="1100" spc="-45">
                <a:solidFill>
                  <a:srgbClr val="414141"/>
                </a:solidFill>
                <a:latin typeface="Arial"/>
                <a:cs typeface="Arial"/>
                <a:hlinkClick r:id="rId3"/>
              </a:rPr>
              <a:t>inc</a:t>
            </a:r>
            <a:r>
              <a:rPr dirty="0" sz="1100" spc="-484">
                <a:solidFill>
                  <a:srgbClr val="414141"/>
                </a:solidFill>
                <a:latin typeface="Arial"/>
                <a:cs typeface="Arial"/>
                <a:hlinkClick r:id="rId3"/>
              </a:rPr>
              <a:t>y</a:t>
            </a:r>
            <a:r>
              <a:rPr dirty="0" sz="1100" spc="-55">
                <a:solidFill>
                  <a:srgbClr val="161616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z="1100" spc="-185">
                <a:solidFill>
                  <a:srgbClr val="414141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100" spc="-265">
                <a:solidFill>
                  <a:srgbClr val="414141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z="1100" spc="-5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u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25563" y="461659"/>
            <a:ext cx="3682365" cy="218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71195" marR="671195">
              <a:lnSpc>
                <a:spcPct val="109900"/>
              </a:lnSpc>
              <a:spcBef>
                <a:spcPts val="100"/>
              </a:spcBef>
            </a:pPr>
            <a:r>
              <a:rPr dirty="0" sz="1350" spc="30" b="1">
                <a:solidFill>
                  <a:srgbClr val="161616"/>
                </a:solidFill>
                <a:latin typeface="Times New Roman"/>
                <a:cs typeface="Times New Roman"/>
              </a:rPr>
              <a:t>Muddy</a:t>
            </a:r>
            <a:r>
              <a:rPr dirty="0" sz="1350" spc="-70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350" spc="20" b="1">
                <a:solidFill>
                  <a:srgbClr val="161616"/>
                </a:solidFill>
                <a:latin typeface="Times New Roman"/>
                <a:cs typeface="Times New Roman"/>
              </a:rPr>
              <a:t>River</a:t>
            </a:r>
            <a:r>
              <a:rPr dirty="0" sz="1350" spc="-175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350" spc="70" b="1">
                <a:solidFill>
                  <a:srgbClr val="161616"/>
                </a:solidFill>
                <a:latin typeface="Times New Roman"/>
                <a:cs typeface="Times New Roman"/>
              </a:rPr>
              <a:t>Opera</a:t>
            </a:r>
            <a:r>
              <a:rPr dirty="0" sz="1350" spc="-170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350" spc="35" b="1">
                <a:solidFill>
                  <a:srgbClr val="161616"/>
                </a:solidFill>
                <a:latin typeface="Times New Roman"/>
                <a:cs typeface="Times New Roman"/>
              </a:rPr>
              <a:t>Company  </a:t>
            </a:r>
            <a:r>
              <a:rPr dirty="0" sz="1350" spc="5" b="1">
                <a:solidFill>
                  <a:srgbClr val="161616"/>
                </a:solidFill>
                <a:latin typeface="Times New Roman"/>
                <a:cs typeface="Times New Roman"/>
              </a:rPr>
              <a:t>Presents</a:t>
            </a:r>
            <a:endParaRPr sz="1350">
              <a:latin typeface="Times New Roman"/>
              <a:cs typeface="Times New Roman"/>
            </a:endParaRPr>
          </a:p>
          <a:p>
            <a:pPr algn="ctr" marL="31115">
              <a:lnSpc>
                <a:spcPts val="2065"/>
              </a:lnSpc>
            </a:pPr>
            <a:r>
              <a:rPr dirty="0" sz="1900" spc="-145" b="1" i="1">
                <a:solidFill>
                  <a:srgbClr val="161616"/>
                </a:solidFill>
                <a:latin typeface="TimesNewRomanPS-BoldItalicMT"/>
                <a:cs typeface="TimesNewRomanPS-BoldItalicMT"/>
              </a:rPr>
              <a:t>The</a:t>
            </a:r>
            <a:r>
              <a:rPr dirty="0" sz="1900" spc="-280" b="1" i="1">
                <a:solidFill>
                  <a:srgbClr val="161616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900" spc="-45" b="1" i="1">
                <a:solidFill>
                  <a:srgbClr val="161616"/>
                </a:solidFill>
                <a:latin typeface="TimesNewRomanPS-BoldItalicMT"/>
                <a:cs typeface="TimesNewRomanPS-BoldItalicMT"/>
              </a:rPr>
              <a:t>Tenderland</a:t>
            </a:r>
            <a:endParaRPr sz="1900">
              <a:latin typeface="TimesNewRomanPS-BoldItalicMT"/>
              <a:cs typeface="TimesNewRomanPS-BoldItalicMT"/>
            </a:endParaRPr>
          </a:p>
          <a:p>
            <a:pPr algn="ctr" marL="1267460" marR="1251585">
              <a:lnSpc>
                <a:spcPts val="1150"/>
              </a:lnSpc>
              <a:spcBef>
                <a:spcPts val="15"/>
              </a:spcBef>
            </a:pPr>
            <a:r>
              <a:rPr dirty="0" sz="1000" spc="40" b="1">
                <a:solidFill>
                  <a:srgbClr val="2A282A"/>
                </a:solidFill>
                <a:latin typeface="Arial"/>
                <a:cs typeface="Arial"/>
              </a:rPr>
              <a:t>An</a:t>
            </a:r>
            <a:r>
              <a:rPr dirty="0" sz="850" spc="40" b="1">
                <a:solidFill>
                  <a:srgbClr val="2A282A"/>
                </a:solidFill>
                <a:latin typeface="Times New Roman"/>
                <a:cs typeface="Times New Roman"/>
              </a:rPr>
              <a:t>Opera</a:t>
            </a:r>
            <a:r>
              <a:rPr dirty="0" sz="850" spc="-135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40" b="1">
                <a:solidFill>
                  <a:srgbClr val="2A282A"/>
                </a:solidFill>
                <a:latin typeface="Times New Roman"/>
                <a:cs typeface="Times New Roman"/>
              </a:rPr>
              <a:t>inThreeActs  </a:t>
            </a:r>
            <a:r>
              <a:rPr dirty="0" sz="850" spc="15" b="1">
                <a:solidFill>
                  <a:srgbClr val="161616"/>
                </a:solidFill>
                <a:latin typeface="Times New Roman"/>
                <a:cs typeface="Times New Roman"/>
              </a:rPr>
              <a:t>Musicbq</a:t>
            </a:r>
            <a:endParaRPr sz="850">
              <a:latin typeface="Times New Roman"/>
              <a:cs typeface="Times New Roman"/>
            </a:endParaRPr>
          </a:p>
          <a:p>
            <a:pPr algn="ctr">
              <a:lnSpc>
                <a:spcPts val="1565"/>
              </a:lnSpc>
            </a:pPr>
            <a:r>
              <a:rPr dirty="0" sz="1500" spc="-125" b="1">
                <a:solidFill>
                  <a:srgbClr val="161616"/>
                </a:solidFill>
                <a:latin typeface="Times New Roman"/>
                <a:cs typeface="Times New Roman"/>
              </a:rPr>
              <a:t>Aaron</a:t>
            </a:r>
            <a:r>
              <a:rPr dirty="0" sz="1500" spc="-250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500" spc="-125" b="1">
                <a:solidFill>
                  <a:srgbClr val="161616"/>
                </a:solidFill>
                <a:latin typeface="Times New Roman"/>
                <a:cs typeface="Times New Roman"/>
              </a:rPr>
              <a:t>Copldnd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850" spc="15" b="1">
                <a:solidFill>
                  <a:srgbClr val="161616"/>
                </a:solidFill>
                <a:latin typeface="Times New Roman"/>
                <a:cs typeface="Times New Roman"/>
              </a:rPr>
              <a:t>Librettobq</a:t>
            </a:r>
            <a:endParaRPr sz="850">
              <a:latin typeface="Times New Roman"/>
              <a:cs typeface="Times New Roman"/>
            </a:endParaRPr>
          </a:p>
          <a:p>
            <a:pPr algn="ctr" marR="1905">
              <a:lnSpc>
                <a:spcPts val="1230"/>
              </a:lnSpc>
              <a:spcBef>
                <a:spcPts val="320"/>
              </a:spcBef>
            </a:pPr>
            <a:r>
              <a:rPr dirty="0" sz="1050" spc="60" b="1">
                <a:solidFill>
                  <a:srgbClr val="161616"/>
                </a:solidFill>
                <a:latin typeface="Arial"/>
                <a:cs typeface="Arial"/>
              </a:rPr>
              <a:t>HordceEverett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dirty="0" sz="850" spc="55" b="1">
                <a:solidFill>
                  <a:srgbClr val="2A282A"/>
                </a:solidFill>
                <a:latin typeface="Times New Roman"/>
                <a:cs typeface="Times New Roman"/>
              </a:rPr>
              <a:t>Bq</a:t>
            </a:r>
            <a:r>
              <a:rPr dirty="0" sz="850" spc="-85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10" b="1">
                <a:solidFill>
                  <a:srgbClr val="2A282A"/>
                </a:solidFill>
                <a:latin typeface="Times New Roman"/>
                <a:cs typeface="Times New Roman"/>
              </a:rPr>
              <a:t>arranaement</a:t>
            </a:r>
            <a:r>
              <a:rPr dirty="0" sz="850" spc="-5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35" b="1">
                <a:solidFill>
                  <a:srgbClr val="2A282A"/>
                </a:solidFill>
                <a:latin typeface="Times New Roman"/>
                <a:cs typeface="Times New Roman"/>
              </a:rPr>
              <a:t>withBooseq</a:t>
            </a:r>
            <a:r>
              <a:rPr dirty="0" sz="850" spc="-2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2A282A"/>
                </a:solidFill>
                <a:latin typeface="Times New Roman"/>
                <a:cs typeface="Times New Roman"/>
              </a:rPr>
              <a:t>&amp;</a:t>
            </a:r>
            <a:r>
              <a:rPr dirty="0" sz="1050" spc="-9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15" b="1">
                <a:solidFill>
                  <a:srgbClr val="161616"/>
                </a:solidFill>
                <a:latin typeface="Times New Roman"/>
                <a:cs typeface="Times New Roman"/>
              </a:rPr>
              <a:t>Hawkes,</a:t>
            </a:r>
            <a:r>
              <a:rPr dirty="0" sz="850" spc="-90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850" spc="25" b="1">
                <a:solidFill>
                  <a:srgbClr val="161616"/>
                </a:solidFill>
                <a:latin typeface="Times New Roman"/>
                <a:cs typeface="Times New Roman"/>
              </a:rPr>
              <a:t>Inc,</a:t>
            </a:r>
            <a:r>
              <a:rPr dirty="0" sz="850" spc="25" b="1">
                <a:solidFill>
                  <a:srgbClr val="2A282A"/>
                </a:solidFill>
                <a:latin typeface="Times New Roman"/>
                <a:cs typeface="Times New Roman"/>
              </a:rPr>
              <a:t>publisherand</a:t>
            </a:r>
            <a:r>
              <a:rPr dirty="0" sz="850" spc="-7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15" b="1">
                <a:solidFill>
                  <a:srgbClr val="2A282A"/>
                </a:solidFill>
                <a:latin typeface="Times New Roman"/>
                <a:cs typeface="Times New Roman"/>
              </a:rPr>
              <a:t>copqriaht</a:t>
            </a:r>
            <a:r>
              <a:rPr dirty="0" sz="850" spc="-85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15" b="1">
                <a:solidFill>
                  <a:srgbClr val="2A282A"/>
                </a:solidFill>
                <a:latin typeface="Times New Roman"/>
                <a:cs typeface="Times New Roman"/>
              </a:rPr>
              <a:t>owner</a:t>
            </a:r>
            <a:r>
              <a:rPr dirty="0" sz="850" spc="15" b="1">
                <a:solidFill>
                  <a:srgbClr val="050505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38100" marR="5080">
              <a:lnSpc>
                <a:spcPct val="108700"/>
              </a:lnSpc>
            </a:pPr>
            <a:r>
              <a:rPr dirty="0" sz="850" spc="10" b="1">
                <a:solidFill>
                  <a:srgbClr val="161616"/>
                </a:solidFill>
                <a:latin typeface="Times New Roman"/>
                <a:cs typeface="Times New Roman"/>
              </a:rPr>
              <a:t>Join</a:t>
            </a:r>
            <a:r>
              <a:rPr dirty="0" sz="1000" spc="10" b="1">
                <a:solidFill>
                  <a:srgbClr val="161616"/>
                </a:solidFill>
                <a:latin typeface="Arial"/>
                <a:cs typeface="Arial"/>
              </a:rPr>
              <a:t>Dr.</a:t>
            </a:r>
            <a:r>
              <a:rPr dirty="0" sz="850" spc="10" b="1">
                <a:solidFill>
                  <a:srgbClr val="2A282A"/>
                </a:solidFill>
                <a:latin typeface="Times New Roman"/>
                <a:cs typeface="Times New Roman"/>
              </a:rPr>
              <a:t>Carol</a:t>
            </a:r>
            <a:r>
              <a:rPr dirty="0" sz="850" spc="-11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5" b="1">
                <a:solidFill>
                  <a:srgbClr val="2A282A"/>
                </a:solidFill>
                <a:latin typeface="Times New Roman"/>
                <a:cs typeface="Times New Roman"/>
              </a:rPr>
              <a:t>Mathieson</a:t>
            </a:r>
            <a:r>
              <a:rPr dirty="0" sz="850" spc="-75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15" b="1">
                <a:solidFill>
                  <a:srgbClr val="2A282A"/>
                </a:solidFill>
                <a:latin typeface="Times New Roman"/>
                <a:cs typeface="Times New Roman"/>
              </a:rPr>
              <a:t>for</a:t>
            </a:r>
            <a:r>
              <a:rPr dirty="0" sz="850" spc="-3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950" spc="105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q,era</a:t>
            </a:r>
            <a:r>
              <a:rPr dirty="0" sz="950" spc="-35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950" spc="-5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fnsi@ds</a:t>
            </a:r>
            <a:r>
              <a:rPr dirty="0" sz="850" spc="-5" b="1">
                <a:solidFill>
                  <a:srgbClr val="161616"/>
                </a:solidFill>
                <a:latin typeface="Times New Roman"/>
                <a:cs typeface="Times New Roman"/>
              </a:rPr>
              <a:t>into</a:t>
            </a:r>
            <a:r>
              <a:rPr dirty="0" sz="950" spc="-5" b="1" i="1">
                <a:solidFill>
                  <a:srgbClr val="161616"/>
                </a:solidFill>
                <a:latin typeface="TimesNewRomanPS-BoldItalicMT"/>
                <a:cs typeface="TimesNewRomanPS-BoldItalicMT"/>
              </a:rPr>
              <a:t>The</a:t>
            </a:r>
            <a:r>
              <a:rPr dirty="0" sz="950" spc="-135" b="1" i="1">
                <a:solidFill>
                  <a:srgbClr val="161616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950" spc="-25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Tender</a:t>
            </a:r>
            <a:r>
              <a:rPr dirty="0" sz="950" spc="-120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950" spc="-5" b="1" i="1">
                <a:solidFill>
                  <a:srgbClr val="2A282A"/>
                </a:solidFill>
                <a:latin typeface="TimesNewRomanPS-BoldItalicMT"/>
                <a:cs typeface="TimesNewRomanPS-BoldItalicMT"/>
              </a:rPr>
              <a:t>Land's</a:t>
            </a:r>
            <a:r>
              <a:rPr dirty="0" sz="850" spc="-5" b="1">
                <a:solidFill>
                  <a:srgbClr val="2A282A"/>
                </a:solidFill>
                <a:latin typeface="Times New Roman"/>
                <a:cs typeface="Times New Roman"/>
              </a:rPr>
              <a:t>impact</a:t>
            </a:r>
            <a:r>
              <a:rPr dirty="0" sz="850" spc="-114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20" b="1">
                <a:solidFill>
                  <a:srgbClr val="2A282A"/>
                </a:solidFill>
                <a:latin typeface="Times New Roman"/>
                <a:cs typeface="Times New Roman"/>
              </a:rPr>
              <a:t>on  </a:t>
            </a:r>
            <a:r>
              <a:rPr dirty="0" sz="850" spc="25" b="1">
                <a:solidFill>
                  <a:srgbClr val="2A282A"/>
                </a:solidFill>
                <a:latin typeface="Times New Roman"/>
                <a:cs typeface="Times New Roman"/>
              </a:rPr>
              <a:t>societq</a:t>
            </a:r>
            <a:r>
              <a:rPr dirty="0" sz="850" spc="-95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35" b="1">
                <a:solidFill>
                  <a:srgbClr val="2A282A"/>
                </a:solidFill>
                <a:latin typeface="Times New Roman"/>
                <a:cs typeface="Times New Roman"/>
              </a:rPr>
              <a:t>and</a:t>
            </a:r>
            <a:r>
              <a:rPr dirty="0" sz="850" spc="-105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20" b="1">
                <a:solidFill>
                  <a:srgbClr val="2A282A"/>
                </a:solidFill>
                <a:latin typeface="Times New Roman"/>
                <a:cs typeface="Times New Roman"/>
              </a:rPr>
              <a:t>musical</a:t>
            </a:r>
            <a:r>
              <a:rPr dirty="0" sz="850" spc="-12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20" b="1">
                <a:solidFill>
                  <a:srgbClr val="414141"/>
                </a:solidFill>
                <a:latin typeface="Times New Roman"/>
                <a:cs typeface="Times New Roman"/>
              </a:rPr>
              <a:t>c</a:t>
            </a:r>
            <a:r>
              <a:rPr dirty="0" sz="850" spc="20" b="1">
                <a:solidFill>
                  <a:srgbClr val="161616"/>
                </a:solidFill>
                <a:latin typeface="Times New Roman"/>
                <a:cs typeface="Times New Roman"/>
              </a:rPr>
              <a:t>ulture</a:t>
            </a:r>
            <a:r>
              <a:rPr dirty="0" sz="850" spc="-85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850" spc="20" b="1">
                <a:solidFill>
                  <a:srgbClr val="2A282A"/>
                </a:solidFill>
                <a:latin typeface="Times New Roman"/>
                <a:cs typeface="Times New Roman"/>
              </a:rPr>
              <a:t>30</a:t>
            </a:r>
            <a:r>
              <a:rPr dirty="0" sz="850" spc="114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850" spc="25" b="1">
                <a:solidFill>
                  <a:srgbClr val="2A282A"/>
                </a:solidFill>
                <a:latin typeface="Times New Roman"/>
                <a:cs typeface="Times New Roman"/>
              </a:rPr>
              <a:t>minutesbeforeeachperformance.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7431" y="2738480"/>
            <a:ext cx="4382135" cy="2060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3825">
              <a:lnSpc>
                <a:spcPts val="1075"/>
              </a:lnSpc>
              <a:spcBef>
                <a:spcPts val="100"/>
              </a:spcBef>
            </a:pPr>
            <a:r>
              <a:rPr dirty="0" u="heavy" sz="950" spc="20" b="1" i="1">
                <a:solidFill>
                  <a:srgbClr val="2A282A"/>
                </a:solidFill>
                <a:uFill>
                  <a:solidFill>
                    <a:srgbClr val="2A282A"/>
                  </a:solidFill>
                </a:uFill>
                <a:latin typeface="TimesNewRomanPS-BoldItalicMT"/>
                <a:cs typeface="TimesNewRomanPS-BoldItalicMT"/>
              </a:rPr>
              <a:t>Svnopsis:</a:t>
            </a:r>
            <a:endParaRPr sz="950">
              <a:latin typeface="TimesNewRomanPS-BoldItalicMT"/>
              <a:cs typeface="TimesNewRomanPS-BoldItalicMT"/>
            </a:endParaRPr>
          </a:p>
          <a:p>
            <a:pPr marL="178435">
              <a:lnSpc>
                <a:spcPts val="1065"/>
              </a:lnSpc>
            </a:pPr>
            <a:r>
              <a:rPr dirty="0" sz="1000" spc="15">
                <a:solidFill>
                  <a:srgbClr val="2A282A"/>
                </a:solidFill>
                <a:latin typeface="Times New Roman"/>
                <a:cs typeface="Times New Roman"/>
              </a:rPr>
              <a:t>The</a:t>
            </a:r>
            <a:r>
              <a:rPr dirty="0" sz="1000" spc="-4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isolated</a:t>
            </a: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wor</a:t>
            </a:r>
            <a:r>
              <a:rPr dirty="0" sz="100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d</a:t>
            </a:r>
            <a:r>
              <a:rPr dirty="0" sz="100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A282A"/>
                </a:solidFill>
                <a:latin typeface="Times New Roman"/>
                <a:cs typeface="Times New Roman"/>
              </a:rPr>
              <a:t>of</a:t>
            </a:r>
            <a:r>
              <a:rPr dirty="0" sz="1000" spc="-10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dirty="0" sz="10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rural</a:t>
            </a:r>
            <a:r>
              <a:rPr dirty="0" sz="1000" spc="-3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family</a:t>
            </a:r>
            <a:r>
              <a:rPr dirty="0" sz="100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turns</a:t>
            </a:r>
            <a:r>
              <a:rPr dirty="0" sz="100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aro</a:t>
            </a:r>
            <a:r>
              <a:rPr dirty="0" sz="1000">
                <a:solidFill>
                  <a:srgbClr val="161616"/>
                </a:solidFill>
                <a:latin typeface="Times New Roman"/>
                <a:cs typeface="Times New Roman"/>
              </a:rPr>
              <a:t>und</a:t>
            </a:r>
            <a:r>
              <a:rPr dirty="0" sz="1000" spc="3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the</a:t>
            </a:r>
            <a:r>
              <a:rPr dirty="0" sz="1000" spc="-5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graduation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414141"/>
                </a:solidFill>
                <a:latin typeface="Times New Roman"/>
                <a:cs typeface="Times New Roman"/>
              </a:rPr>
              <a:t>of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2A282A"/>
                </a:solidFill>
                <a:latin typeface="Times New Roman"/>
                <a:cs typeface="Times New Roman"/>
              </a:rPr>
              <a:t>it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  <a:p>
            <a:pPr marL="22225" marR="50800" indent="-3810">
              <a:lnSpc>
                <a:spcPts val="1060"/>
              </a:lnSpc>
              <a:spcBef>
                <a:spcPts val="80"/>
              </a:spcBef>
            </a:pP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e</a:t>
            </a:r>
            <a:r>
              <a:rPr dirty="0" sz="1000" spc="10">
                <a:solidFill>
                  <a:srgbClr val="161616"/>
                </a:solidFill>
                <a:latin typeface="Times New Roman"/>
                <a:cs typeface="Times New Roman"/>
              </a:rPr>
              <a:t>ld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er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daughter.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Yet,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she </a:t>
            </a:r>
            <a:r>
              <a:rPr dirty="0" sz="1000" spc="-65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z="1000" spc="-65">
                <a:solidFill>
                  <a:srgbClr val="414141"/>
                </a:solidFill>
                <a:latin typeface="Times New Roman"/>
                <a:cs typeface="Times New Roman"/>
              </a:rPr>
              <a:t>s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uns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re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of 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h</a:t>
            </a: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r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place </a:t>
            </a:r>
            <a:r>
              <a:rPr dirty="0" sz="1000" spc="25">
                <a:solidFill>
                  <a:srgbClr val="2A282A"/>
                </a:solidFill>
                <a:latin typeface="Times New Roman"/>
                <a:cs typeface="Times New Roman"/>
              </a:rPr>
              <a:t>in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that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world. </a:t>
            </a:r>
            <a:r>
              <a:rPr dirty="0" sz="950">
                <a:solidFill>
                  <a:srgbClr val="2A282A"/>
                </a:solidFill>
                <a:latin typeface="Times New Roman"/>
                <a:cs typeface="Times New Roman"/>
              </a:rPr>
              <a:t>It </a:t>
            </a:r>
            <a:r>
              <a:rPr dirty="0" sz="1000" spc="30">
                <a:solidFill>
                  <a:srgbClr val="2A282A"/>
                </a:solidFill>
                <a:latin typeface="Times New Roman"/>
                <a:cs typeface="Times New Roman"/>
              </a:rPr>
              <a:t>is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nvad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d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by a 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th</a:t>
            </a:r>
            <a:r>
              <a:rPr dirty="0" sz="1000" spc="-15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eat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1000" spc="5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d</a:t>
            </a:r>
            <a:r>
              <a:rPr dirty="0" sz="1000" spc="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th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n</a:t>
            </a:r>
            <a:r>
              <a:rPr dirty="0" sz="1000" spc="-3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an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actuality</a:t>
            </a:r>
            <a:r>
              <a:rPr dirty="0" sz="1000" spc="-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414141"/>
                </a:solidFill>
                <a:latin typeface="Times New Roman"/>
                <a:cs typeface="Times New Roman"/>
              </a:rPr>
              <a:t>of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two</a:t>
            </a:r>
            <a:r>
              <a:rPr dirty="0" sz="1000" spc="-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outs</a:t>
            </a:r>
            <a:r>
              <a:rPr dirty="0" sz="1000">
                <a:solidFill>
                  <a:srgbClr val="161616"/>
                </a:solidFill>
                <a:latin typeface="Times New Roman"/>
                <a:cs typeface="Times New Roman"/>
              </a:rPr>
              <a:t>id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e</a:t>
            </a:r>
            <a:r>
              <a:rPr dirty="0" sz="100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s</a:t>
            </a:r>
            <a:r>
              <a:rPr dirty="0" sz="1000" spc="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who</a:t>
            </a:r>
            <a:r>
              <a:rPr dirty="0" sz="1000" spc="-5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excite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in</a:t>
            </a:r>
            <a:r>
              <a:rPr dirty="0" sz="1000" spc="-1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the</a:t>
            </a:r>
            <a:r>
              <a:rPr dirty="0" sz="1000" spc="-9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gi</a:t>
            </a:r>
            <a:r>
              <a:rPr dirty="0" sz="1000" spc="5">
                <a:solidFill>
                  <a:srgbClr val="161616"/>
                </a:solidFill>
                <a:latin typeface="Times New Roman"/>
                <a:cs typeface="Times New Roman"/>
              </a:rPr>
              <a:t>rl</a:t>
            </a:r>
            <a:r>
              <a:rPr dirty="0" sz="1000" spc="-5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dreams</a:t>
            </a:r>
            <a:r>
              <a:rPr dirty="0" sz="1000" spc="-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of</a:t>
            </a:r>
            <a:r>
              <a:rPr dirty="0" sz="1000" spc="-6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70">
                <a:solidFill>
                  <a:srgbClr val="2A282A"/>
                </a:solidFill>
                <a:latin typeface="Times New Roman"/>
                <a:cs typeface="Times New Roman"/>
              </a:rPr>
              <a:t>larg</a:t>
            </a:r>
            <a:r>
              <a:rPr dirty="0" sz="1000" spc="-1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-7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-1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60">
                <a:solidFill>
                  <a:srgbClr val="2A282A"/>
                </a:solidFill>
                <a:latin typeface="Times New Roman"/>
                <a:cs typeface="Times New Roman"/>
              </a:rPr>
              <a:t>r  </a:t>
            </a:r>
            <a:r>
              <a:rPr dirty="0" sz="1000" spc="-2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000" spc="-20">
                <a:solidFill>
                  <a:srgbClr val="414141"/>
                </a:solidFill>
                <a:latin typeface="Times New Roman"/>
                <a:cs typeface="Times New Roman"/>
              </a:rPr>
              <a:t>ife</a:t>
            </a:r>
            <a:r>
              <a:rPr dirty="0" sz="1000" spc="-20">
                <a:solidFill>
                  <a:srgbClr val="161616"/>
                </a:solidFill>
                <a:latin typeface="Times New Roman"/>
                <a:cs typeface="Times New Roman"/>
              </a:rPr>
              <a:t>. 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boys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are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accepted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into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community as</a:t>
            </a:r>
            <a:r>
              <a:rPr dirty="0" sz="1000" spc="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harvesters.</a:t>
            </a:r>
            <a:endParaRPr sz="1000">
              <a:latin typeface="Times New Roman"/>
              <a:cs typeface="Times New Roman"/>
            </a:endParaRPr>
          </a:p>
          <a:p>
            <a:pPr marL="180975">
              <a:lnSpc>
                <a:spcPts val="994"/>
              </a:lnSpc>
            </a:pPr>
            <a:r>
              <a:rPr dirty="0" sz="1000" spc="-10">
                <a:solidFill>
                  <a:srgbClr val="2A282A"/>
                </a:solidFill>
                <a:latin typeface="Times New Roman"/>
                <a:cs typeface="Times New Roman"/>
              </a:rPr>
              <a:t>At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 par</a:t>
            </a:r>
            <a:r>
              <a:rPr dirty="0" sz="1000">
                <a:solidFill>
                  <a:srgbClr val="70706E"/>
                </a:solidFill>
                <a:latin typeface="Times New Roman"/>
                <a:cs typeface="Times New Roman"/>
              </a:rPr>
              <a:t>t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y</a:t>
            </a:r>
            <a:r>
              <a:rPr dirty="0" sz="1000" spc="-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on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the</a:t>
            </a:r>
            <a:r>
              <a:rPr dirty="0" sz="1000" spc="-6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595959"/>
                </a:solidFill>
                <a:latin typeface="Times New Roman"/>
                <a:cs typeface="Times New Roman"/>
              </a:rPr>
              <a:t>eve</a:t>
            </a:r>
            <a:r>
              <a:rPr dirty="0" sz="1000" spc="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before</a:t>
            </a:r>
            <a:r>
              <a:rPr dirty="0" sz="1000" spc="-3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graduation,</a:t>
            </a:r>
            <a:r>
              <a:rPr dirty="0" sz="1000" spc="-3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one</a:t>
            </a:r>
            <a:r>
              <a:rPr dirty="0" sz="1000" spc="-5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dirty="0" sz="10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h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em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falls</a:t>
            </a:r>
            <a:r>
              <a:rPr dirty="0" sz="1000" spc="-5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in</a:t>
            </a:r>
            <a:r>
              <a:rPr dirty="0" sz="100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ove</a:t>
            </a:r>
            <a:r>
              <a:rPr dirty="0" sz="1000" spc="-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with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th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-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gir</a:t>
            </a:r>
            <a:r>
              <a:rPr dirty="0" sz="1000" spc="5">
                <a:solidFill>
                  <a:srgbClr val="161616"/>
                </a:solidFill>
                <a:latin typeface="Times New Roman"/>
                <a:cs typeface="Times New Roman"/>
              </a:rPr>
              <a:t>l.</a:t>
            </a:r>
            <a:endParaRPr sz="1000">
              <a:latin typeface="Times New Roman"/>
              <a:cs typeface="Times New Roman"/>
            </a:endParaRPr>
          </a:p>
          <a:p>
            <a:pPr marL="13335">
              <a:lnSpc>
                <a:spcPts val="1085"/>
              </a:lnSpc>
            </a:pP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1000" spc="-20">
                <a:solidFill>
                  <a:srgbClr val="414141"/>
                </a:solidFill>
                <a:latin typeface="Times New Roman"/>
                <a:cs typeface="Times New Roman"/>
              </a:rPr>
              <a:t>match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is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discovered </a:t>
            </a:r>
            <a:r>
              <a:rPr dirty="0" sz="1000" spc="-30">
                <a:solidFill>
                  <a:srgbClr val="414141"/>
                </a:solidFill>
                <a:latin typeface="Times New Roman"/>
                <a:cs typeface="Times New Roman"/>
              </a:rPr>
              <a:t>by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the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grand</a:t>
            </a:r>
            <a:r>
              <a:rPr dirty="0" sz="1000" spc="-15">
                <a:solidFill>
                  <a:srgbClr val="70706E"/>
                </a:solidFill>
                <a:latin typeface="Times New Roman"/>
                <a:cs typeface="Times New Roman"/>
              </a:rPr>
              <a:t>,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pa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and </a:t>
            </a:r>
            <a:r>
              <a:rPr dirty="0" sz="1000" spc="2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dirty="0" sz="1000" spc="20">
                <a:solidFill>
                  <a:srgbClr val="2A282A"/>
                </a:solidFill>
                <a:latin typeface="Times New Roman"/>
                <a:cs typeface="Times New Roman"/>
              </a:rPr>
              <a:t>he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boys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1000" spc="-1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e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ordered</a:t>
            </a:r>
            <a:r>
              <a:rPr dirty="0" sz="1000" spc="-114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away.</a:t>
            </a:r>
            <a:endParaRPr sz="1000">
              <a:latin typeface="Times New Roman"/>
              <a:cs typeface="Times New Roman"/>
            </a:endParaRPr>
          </a:p>
          <a:p>
            <a:pPr marL="12700" marR="5080" indent="635">
              <a:lnSpc>
                <a:spcPts val="1060"/>
              </a:lnSpc>
              <a:spcBef>
                <a:spcPts val="85"/>
              </a:spcBef>
            </a:pPr>
            <a:r>
              <a:rPr dirty="0" sz="1000" spc="30">
                <a:solidFill>
                  <a:srgbClr val="595959"/>
                </a:solidFill>
                <a:latin typeface="Times New Roman"/>
                <a:cs typeface="Times New Roman"/>
              </a:rPr>
              <a:t>The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boy </a:t>
            </a:r>
            <a:r>
              <a:rPr dirty="0" sz="1000" spc="5">
                <a:solidFill>
                  <a:srgbClr val="70706E"/>
                </a:solidFill>
                <a:latin typeface="Times New Roman"/>
                <a:cs typeface="Times New Roman"/>
              </a:rPr>
              <a:t>a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nd 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th</a:t>
            </a:r>
            <a:r>
              <a:rPr dirty="0" sz="1000" spc="-20">
                <a:solidFill>
                  <a:srgbClr val="70706E"/>
                </a:solidFill>
                <a:latin typeface="Times New Roman"/>
                <a:cs typeface="Times New Roman"/>
              </a:rPr>
              <a:t>e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g </a:t>
            </a:r>
            <a:r>
              <a:rPr dirty="0" sz="1000" spc="-55">
                <a:solidFill>
                  <a:srgbClr val="2A282A"/>
                </a:solidFill>
                <a:latin typeface="Times New Roman"/>
                <a:cs typeface="Times New Roman"/>
              </a:rPr>
              <a:t>irl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p</a:t>
            </a:r>
            <a:r>
              <a:rPr dirty="0" sz="1000" spc="-15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dirty="0" sz="1000" spc="-15">
                <a:solidFill>
                  <a:srgbClr val="2A282A"/>
                </a:solidFill>
                <a:latin typeface="Times New Roman"/>
                <a:cs typeface="Times New Roman"/>
              </a:rPr>
              <a:t>n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n </a:t>
            </a:r>
            <a:r>
              <a:rPr dirty="0" sz="1000" spc="-65">
                <a:solidFill>
                  <a:srgbClr val="595959"/>
                </a:solidFill>
                <a:latin typeface="Times New Roman"/>
                <a:cs typeface="Times New Roman"/>
              </a:rPr>
              <a:t>e </a:t>
            </a:r>
            <a:r>
              <a:rPr dirty="0" sz="1000" spc="-65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dirty="0" sz="1000" spc="-65">
                <a:solidFill>
                  <a:srgbClr val="414141"/>
                </a:solidFill>
                <a:latin typeface="Times New Roman"/>
                <a:cs typeface="Times New Roman"/>
              </a:rPr>
              <a:t>o </a:t>
            </a:r>
            <a:r>
              <a:rPr dirty="0" sz="1000" spc="-30">
                <a:solidFill>
                  <a:srgbClr val="414141"/>
                </a:solidFill>
                <a:latin typeface="Times New Roman"/>
                <a:cs typeface="Times New Roman"/>
              </a:rPr>
              <a:t>pement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at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daybrea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k,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but the </a:t>
            </a:r>
            <a:r>
              <a:rPr dirty="0" sz="1000" spc="-30">
                <a:solidFill>
                  <a:srgbClr val="2A282A"/>
                </a:solidFill>
                <a:latin typeface="Times New Roman"/>
                <a:cs typeface="Times New Roman"/>
              </a:rPr>
              <a:t>boy</a:t>
            </a:r>
            <a:r>
              <a:rPr dirty="0" sz="1000" spc="-3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attacked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by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fea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rs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of  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r</a:t>
            </a: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esponsib </a:t>
            </a:r>
            <a:r>
              <a:rPr dirty="0" sz="1000" spc="-10">
                <a:solidFill>
                  <a:srgbClr val="2A282A"/>
                </a:solidFill>
                <a:latin typeface="Times New Roman"/>
                <a:cs typeface="Times New Roman"/>
              </a:rPr>
              <a:t>ilily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abetted </a:t>
            </a:r>
            <a:r>
              <a:rPr dirty="0" sz="1000" spc="-30">
                <a:solidFill>
                  <a:srgbClr val="414141"/>
                </a:solidFill>
                <a:latin typeface="Times New Roman"/>
                <a:cs typeface="Times New Roman"/>
              </a:rPr>
              <a:t>by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forebo</a:t>
            </a:r>
            <a:r>
              <a:rPr dirty="0" sz="1000" spc="-25">
                <a:solidFill>
                  <a:srgbClr val="2A282A"/>
                </a:solidFill>
                <a:latin typeface="Times New Roman"/>
                <a:cs typeface="Times New Roman"/>
              </a:rPr>
              <a:t>dings </a:t>
            </a:r>
            <a:r>
              <a:rPr dirty="0" sz="1000" spc="-20">
                <a:solidFill>
                  <a:srgbClr val="414141"/>
                </a:solidFill>
                <a:latin typeface="Times New Roman"/>
                <a:cs typeface="Times New Roman"/>
              </a:rPr>
              <a:t>of </a:t>
            </a:r>
            <a:r>
              <a:rPr dirty="0" sz="1000" spc="20">
                <a:solidFill>
                  <a:srgbClr val="2A282A"/>
                </a:solidFill>
                <a:latin typeface="Times New Roman"/>
                <a:cs typeface="Times New Roman"/>
              </a:rPr>
              <a:t>his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companion, </a:t>
            </a:r>
            <a:r>
              <a:rPr dirty="0" sz="1000" spc="15">
                <a:solidFill>
                  <a:srgbClr val="2A282A"/>
                </a:solidFill>
                <a:latin typeface="Times New Roman"/>
                <a:cs typeface="Times New Roman"/>
              </a:rPr>
              <a:t>flees. The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gir</a:t>
            </a:r>
            <a:r>
              <a:rPr dirty="0" sz="1000" spc="-5">
                <a:solidFill>
                  <a:srgbClr val="161616"/>
                </a:solidFill>
                <a:latin typeface="Times New Roman"/>
                <a:cs typeface="Times New Roman"/>
              </a:rPr>
              <a:t>l </a:t>
            </a:r>
            <a:r>
              <a:rPr dirty="0" sz="1000" spc="-55">
                <a:solidFill>
                  <a:srgbClr val="414141"/>
                </a:solidFill>
                <a:latin typeface="Times New Roman"/>
                <a:cs typeface="Times New Roman"/>
              </a:rPr>
              <a:t>'s </a:t>
            </a:r>
            <a:r>
              <a:rPr dirty="0" sz="1000" spc="-70">
                <a:solidFill>
                  <a:srgbClr val="414141"/>
                </a:solidFill>
                <a:latin typeface="Times New Roman"/>
                <a:cs typeface="Times New Roman"/>
              </a:rPr>
              <a:t>antic </a:t>
            </a:r>
            <a:r>
              <a:rPr dirty="0" sz="1000" spc="-1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pat</a:t>
            </a:r>
            <a:r>
              <a:rPr dirty="0" sz="1000" spc="-1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on  </a:t>
            </a:r>
            <a:r>
              <a:rPr dirty="0" sz="1000" spc="4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20">
                <a:solidFill>
                  <a:srgbClr val="414141"/>
                </a:solidFill>
                <a:latin typeface="Times New Roman"/>
                <a:cs typeface="Times New Roman"/>
              </a:rPr>
              <a:t>fulfi</a:t>
            </a:r>
            <a:r>
              <a:rPr dirty="0" sz="1000" spc="-20">
                <a:solidFill>
                  <a:srgbClr val="161616"/>
                </a:solidFill>
                <a:latin typeface="Times New Roman"/>
                <a:cs typeface="Times New Roman"/>
              </a:rPr>
              <a:t>l </a:t>
            </a:r>
            <a:r>
              <a:rPr dirty="0" sz="1000" spc="-15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-15">
                <a:solidFill>
                  <a:srgbClr val="2A282A"/>
                </a:solidFill>
                <a:latin typeface="Times New Roman"/>
                <a:cs typeface="Times New Roman"/>
              </a:rPr>
              <a:t>nt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turns 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t</a:t>
            </a: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o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de</a:t>
            </a:r>
            <a:r>
              <a:rPr dirty="0" sz="1000" spc="5">
                <a:solidFill>
                  <a:srgbClr val="70706E"/>
                </a:solidFill>
                <a:latin typeface="Times New Roman"/>
                <a:cs typeface="Times New Roman"/>
              </a:rPr>
              <a:t>s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pair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when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she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finds </a:t>
            </a:r>
            <a:r>
              <a:rPr dirty="0" sz="1000" spc="10">
                <a:solidFill>
                  <a:srgbClr val="70706E"/>
                </a:solidFill>
                <a:latin typeface="Times New Roman"/>
                <a:cs typeface="Times New Roman"/>
              </a:rPr>
              <a:t>t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he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boys </a:t>
            </a:r>
            <a:r>
              <a:rPr dirty="0" sz="1000" spc="20">
                <a:solidFill>
                  <a:srgbClr val="595959"/>
                </a:solidFill>
                <a:latin typeface="Times New Roman"/>
                <a:cs typeface="Times New Roman"/>
              </a:rPr>
              <a:t>go</a:t>
            </a:r>
            <a:r>
              <a:rPr dirty="0" sz="1000" spc="20">
                <a:solidFill>
                  <a:srgbClr val="2A282A"/>
                </a:solidFill>
                <a:latin typeface="Times New Roman"/>
                <a:cs typeface="Times New Roman"/>
              </a:rPr>
              <a:t>ne.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She 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is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conso</a:t>
            </a:r>
            <a:r>
              <a:rPr dirty="0" sz="1000" spc="5">
                <a:solidFill>
                  <a:srgbClr val="70706E"/>
                </a:solidFill>
                <a:latin typeface="Times New Roman"/>
                <a:cs typeface="Times New Roman"/>
              </a:rPr>
              <a:t>l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ed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by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her 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family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who </a:t>
            </a:r>
            <a:r>
              <a:rPr dirty="0" sz="1000" spc="-30">
                <a:solidFill>
                  <a:srgbClr val="2A282A"/>
                </a:solidFill>
                <a:latin typeface="Times New Roman"/>
                <a:cs typeface="Times New Roman"/>
              </a:rPr>
              <a:t>r</a:t>
            </a:r>
            <a:r>
              <a:rPr dirty="0" sz="1000" spc="-30">
                <a:solidFill>
                  <a:srgbClr val="595959"/>
                </a:solidFill>
                <a:latin typeface="Times New Roman"/>
                <a:cs typeface="Times New Roman"/>
              </a:rPr>
              <a:t>em</a:t>
            </a:r>
            <a:r>
              <a:rPr dirty="0" sz="1000" spc="-30">
                <a:solidFill>
                  <a:srgbClr val="2A282A"/>
                </a:solidFill>
                <a:latin typeface="Times New Roman"/>
                <a:cs typeface="Times New Roman"/>
              </a:rPr>
              <a:t>in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d </a:t>
            </a:r>
            <a:r>
              <a:rPr dirty="0" sz="1000" spc="-25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-25">
                <a:solidFill>
                  <a:srgbClr val="2A282A"/>
                </a:solidFill>
                <a:latin typeface="Times New Roman"/>
                <a:cs typeface="Times New Roman"/>
              </a:rPr>
              <a:t>r </a:t>
            </a:r>
            <a:r>
              <a:rPr dirty="0" sz="1000" spc="40">
                <a:solidFill>
                  <a:srgbClr val="414141"/>
                </a:solidFill>
                <a:latin typeface="Times New Roman"/>
                <a:cs typeface="Times New Roman"/>
              </a:rPr>
              <a:t>of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graduation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and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pattern </a:t>
            </a:r>
            <a:r>
              <a:rPr dirty="0" sz="1000" spc="2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30">
                <a:solidFill>
                  <a:srgbClr val="2A282A"/>
                </a:solidFill>
                <a:latin typeface="Times New Roman"/>
                <a:cs typeface="Times New Roman"/>
              </a:rPr>
              <a:t>h</a:t>
            </a:r>
            <a:r>
              <a:rPr dirty="0" sz="1000" spc="-30">
                <a:solidFill>
                  <a:srgbClr val="595959"/>
                </a:solidFill>
                <a:latin typeface="Times New Roman"/>
                <a:cs typeface="Times New Roman"/>
              </a:rPr>
              <a:t>er </a:t>
            </a:r>
            <a:r>
              <a:rPr dirty="0" sz="1000" spc="-40">
                <a:solidFill>
                  <a:srgbClr val="161616"/>
                </a:solidFill>
                <a:latin typeface="Times New Roman"/>
                <a:cs typeface="Times New Roman"/>
              </a:rPr>
              <a:t>li</a:t>
            </a:r>
            <a:r>
              <a:rPr dirty="0" sz="1000" spc="-40">
                <a:solidFill>
                  <a:srgbClr val="595959"/>
                </a:solidFill>
                <a:latin typeface="Times New Roman"/>
                <a:cs typeface="Times New Roman"/>
              </a:rPr>
              <a:t>fe.</a:t>
            </a:r>
            <a:r>
              <a:rPr dirty="0" sz="1000" spc="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But </a:t>
            </a:r>
            <a:r>
              <a:rPr dirty="0" sz="1000" spc="35">
                <a:solidFill>
                  <a:srgbClr val="414141"/>
                </a:solidFill>
                <a:latin typeface="Times New Roman"/>
                <a:cs typeface="Times New Roman"/>
              </a:rPr>
              <a:t>she 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realizes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tha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t  </a:t>
            </a:r>
            <a:r>
              <a:rPr dirty="0" sz="1000" spc="-25">
                <a:solidFill>
                  <a:srgbClr val="2A282A"/>
                </a:solidFill>
                <a:latin typeface="Times New Roman"/>
                <a:cs typeface="Times New Roman"/>
              </a:rPr>
              <a:t>th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e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time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has </a:t>
            </a:r>
            <a:r>
              <a:rPr dirty="0" sz="1000" spc="10">
                <a:solidFill>
                  <a:srgbClr val="595959"/>
                </a:solidFill>
                <a:latin typeface="Times New Roman"/>
                <a:cs typeface="Times New Roman"/>
              </a:rPr>
              <a:t>come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to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break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that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pattern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nd ass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rt </a:t>
            </a:r>
            <a:r>
              <a:rPr dirty="0" sz="1000" spc="-30">
                <a:solidFill>
                  <a:srgbClr val="2A282A"/>
                </a:solidFill>
                <a:latin typeface="Times New Roman"/>
                <a:cs typeface="Times New Roman"/>
              </a:rPr>
              <a:t>h</a:t>
            </a:r>
            <a:r>
              <a:rPr dirty="0" sz="1000" spc="-30">
                <a:solidFill>
                  <a:srgbClr val="595959"/>
                </a:solidFill>
                <a:latin typeface="Times New Roman"/>
                <a:cs typeface="Times New Roman"/>
              </a:rPr>
              <a:t>er </a:t>
            </a:r>
            <a:r>
              <a:rPr dirty="0" sz="1000" spc="10">
                <a:solidFill>
                  <a:srgbClr val="595959"/>
                </a:solidFill>
                <a:latin typeface="Times New Roman"/>
                <a:cs typeface="Times New Roman"/>
              </a:rPr>
              <a:t>ow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n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being. Though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accepting, 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the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mother </a:t>
            </a:r>
            <a:r>
              <a:rPr dirty="0" sz="1000" spc="15">
                <a:solidFill>
                  <a:srgbClr val="2A282A"/>
                </a:solidFill>
                <a:latin typeface="Times New Roman"/>
                <a:cs typeface="Times New Roman"/>
              </a:rPr>
              <a:t>does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not 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reco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ni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ze </a:t>
            </a:r>
            <a:r>
              <a:rPr dirty="0" sz="1000" spc="-10">
                <a:solidFill>
                  <a:srgbClr val="70706E"/>
                </a:solidFill>
                <a:latin typeface="Times New Roman"/>
                <a:cs typeface="Times New Roman"/>
              </a:rPr>
              <a:t>t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he </a:t>
            </a:r>
            <a:r>
              <a:rPr dirty="0" sz="1000" spc="-15">
                <a:solidFill>
                  <a:srgbClr val="2A282A"/>
                </a:solidFill>
                <a:latin typeface="Times New Roman"/>
                <a:cs typeface="Times New Roman"/>
              </a:rPr>
              <a:t>woman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he</a:t>
            </a:r>
            <a:r>
              <a:rPr dirty="0" sz="1000" spc="10">
                <a:solidFill>
                  <a:srgbClr val="161616"/>
                </a:solidFill>
                <a:latin typeface="Times New Roman"/>
                <a:cs typeface="Times New Roman"/>
              </a:rPr>
              <a:t>r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dau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dirty="0" sz="1000" spc="-5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dirty="0" sz="1000" spc="-5">
                <a:solidFill>
                  <a:srgbClr val="70706E"/>
                </a:solidFill>
                <a:latin typeface="Times New Roman"/>
                <a:cs typeface="Times New Roman"/>
              </a:rPr>
              <a:t>ter </a:t>
            </a:r>
            <a:r>
              <a:rPr dirty="0" sz="1000" spc="-20">
                <a:solidFill>
                  <a:srgbClr val="2A282A"/>
                </a:solidFill>
                <a:latin typeface="Times New Roman"/>
                <a:cs typeface="Times New Roman"/>
              </a:rPr>
              <a:t>ha</a:t>
            </a: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s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become. 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And as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g</a:t>
            </a:r>
            <a:r>
              <a:rPr dirty="0" sz="1000" spc="-5">
                <a:solidFill>
                  <a:srgbClr val="161616"/>
                </a:solidFill>
                <a:latin typeface="Times New Roman"/>
                <a:cs typeface="Times New Roman"/>
              </a:rPr>
              <a:t>irl  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goes </a:t>
            </a:r>
            <a:r>
              <a:rPr dirty="0" sz="1000" spc="30">
                <a:solidFill>
                  <a:srgbClr val="2A282A"/>
                </a:solidFill>
                <a:latin typeface="Times New Roman"/>
                <a:cs typeface="Times New Roman"/>
              </a:rPr>
              <a:t>to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find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her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own </a:t>
            </a:r>
            <a:r>
              <a:rPr dirty="0" sz="1000" spc="-10">
                <a:solidFill>
                  <a:srgbClr val="2A282A"/>
                </a:solidFill>
                <a:latin typeface="Times New Roman"/>
                <a:cs typeface="Times New Roman"/>
              </a:rPr>
              <a:t>l</a:t>
            </a:r>
            <a:r>
              <a:rPr dirty="0" sz="1000" spc="-10">
                <a:solidFill>
                  <a:srgbClr val="70706E"/>
                </a:solidFill>
                <a:latin typeface="Times New Roman"/>
                <a:cs typeface="Times New Roman"/>
              </a:rPr>
              <a:t>i</a:t>
            </a:r>
            <a:r>
              <a:rPr dirty="0" sz="1000" spc="-10">
                <a:solidFill>
                  <a:srgbClr val="414141"/>
                </a:solidFill>
                <a:latin typeface="Times New Roman"/>
                <a:cs typeface="Times New Roman"/>
              </a:rPr>
              <a:t>fe, 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mother 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t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u</a:t>
            </a:r>
            <a:r>
              <a:rPr dirty="0" sz="1000" spc="5">
                <a:solidFill>
                  <a:srgbClr val="2A282A"/>
                </a:solidFill>
                <a:latin typeface="Times New Roman"/>
                <a:cs typeface="Times New Roman"/>
              </a:rPr>
              <a:t>rns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to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her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y</a:t>
            </a:r>
            <a:r>
              <a:rPr dirty="0" sz="1000">
                <a:solidFill>
                  <a:srgbClr val="70706E"/>
                </a:solidFill>
                <a:latin typeface="Times New Roman"/>
                <a:cs typeface="Times New Roman"/>
              </a:rPr>
              <a:t>o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un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ge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r </a:t>
            </a:r>
            <a:r>
              <a:rPr dirty="0" sz="1000" spc="-15">
                <a:solidFill>
                  <a:srgbClr val="2A282A"/>
                </a:solidFill>
                <a:latin typeface="Times New Roman"/>
                <a:cs typeface="Times New Roman"/>
              </a:rPr>
              <a:t>d</a:t>
            </a:r>
            <a:r>
              <a:rPr dirty="0" sz="1000" spc="-15">
                <a:solidFill>
                  <a:srgbClr val="70706E"/>
                </a:solidFill>
                <a:latin typeface="Times New Roman"/>
                <a:cs typeface="Times New Roman"/>
              </a:rPr>
              <a:t>a</a:t>
            </a:r>
            <a:r>
              <a:rPr dirty="0" sz="1000" spc="-15">
                <a:solidFill>
                  <a:srgbClr val="414141"/>
                </a:solidFill>
                <a:latin typeface="Times New Roman"/>
                <a:cs typeface="Times New Roman"/>
              </a:rPr>
              <a:t>ughter </a:t>
            </a:r>
            <a:r>
              <a:rPr dirty="0" sz="1000" spc="-40">
                <a:solidFill>
                  <a:srgbClr val="414141"/>
                </a:solidFill>
                <a:latin typeface="Times New Roman"/>
                <a:cs typeface="Times New Roman"/>
              </a:rPr>
              <a:t>k1mwing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that </a:t>
            </a:r>
            <a:r>
              <a:rPr dirty="0" sz="1000" spc="30">
                <a:solidFill>
                  <a:srgbClr val="2A282A"/>
                </a:solidFill>
                <a:latin typeface="Times New Roman"/>
                <a:cs typeface="Times New Roman"/>
              </a:rPr>
              <a:t>one 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respons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bility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ha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s </a:t>
            </a: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ended </a:t>
            </a:r>
            <a:r>
              <a:rPr dirty="0" sz="1000" spc="-5">
                <a:solidFill>
                  <a:srgbClr val="2A282A"/>
                </a:solidFill>
                <a:latin typeface="Times New Roman"/>
                <a:cs typeface="Times New Roman"/>
              </a:rPr>
              <a:t>and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another </a:t>
            </a:r>
            <a:r>
              <a:rPr dirty="0" sz="1000" spc="10">
                <a:solidFill>
                  <a:srgbClr val="2A282A"/>
                </a:solidFill>
                <a:latin typeface="Times New Roman"/>
                <a:cs typeface="Times New Roman"/>
              </a:rPr>
              <a:t>has</a:t>
            </a:r>
            <a:r>
              <a:rPr dirty="0" sz="1000" spc="-10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A282A"/>
                </a:solidFill>
                <a:latin typeface="Times New Roman"/>
                <a:cs typeface="Times New Roman"/>
              </a:rPr>
              <a:t>begun.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01766" y="4877673"/>
            <a:ext cx="3524885" cy="65087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5875" marR="5080" indent="-3810">
              <a:lnSpc>
                <a:spcPct val="112200"/>
              </a:lnSpc>
              <a:spcBef>
                <a:spcPts val="10"/>
              </a:spcBef>
            </a:pPr>
            <a:r>
              <a:rPr dirty="0" sz="1150" spc="35">
                <a:solidFill>
                  <a:srgbClr val="161616"/>
                </a:solidFill>
                <a:latin typeface="Times New Roman"/>
                <a:cs typeface="Times New Roman"/>
              </a:rPr>
              <a:t>This</a:t>
            </a:r>
            <a:r>
              <a:rPr dirty="0" sz="1150" spc="-10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2A282A"/>
                </a:solidFill>
                <a:latin typeface="Times New Roman"/>
                <a:cs typeface="Times New Roman"/>
              </a:rPr>
              <a:t>proe,ram</a:t>
            </a:r>
            <a:r>
              <a:rPr dirty="0" sz="1150" spc="-8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2A282A"/>
                </a:solidFill>
                <a:latin typeface="Times New Roman"/>
                <a:cs typeface="Times New Roman"/>
              </a:rPr>
              <a:t>wa.s</a:t>
            </a:r>
            <a:r>
              <a:rPr dirty="0" sz="1150" spc="-4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2A282A"/>
                </a:solidFill>
                <a:latin typeface="Times New Roman"/>
                <a:cs typeface="Times New Roman"/>
              </a:rPr>
              <a:t>ma.de</a:t>
            </a:r>
            <a:r>
              <a:rPr dirty="0" sz="1150" spc="-11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2A282A"/>
                </a:solidFill>
                <a:latin typeface="Times New Roman"/>
                <a:cs typeface="Times New Roman"/>
              </a:rPr>
              <a:t>possible</a:t>
            </a:r>
            <a:r>
              <a:rPr dirty="0" sz="1150" spc="-4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450" spc="-130">
                <a:solidFill>
                  <a:srgbClr val="2A282A"/>
                </a:solidFill>
                <a:latin typeface="Times New Roman"/>
                <a:cs typeface="Times New Roman"/>
              </a:rPr>
              <a:t>b.J</a:t>
            </a:r>
            <a:r>
              <a:rPr dirty="0" sz="1450" spc="-8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15">
                <a:solidFill>
                  <a:srgbClr val="2A282A"/>
                </a:solidFill>
                <a:latin typeface="Times New Roman"/>
                <a:cs typeface="Times New Roman"/>
              </a:rPr>
              <a:t>a.</a:t>
            </a:r>
            <a:r>
              <a:rPr dirty="0" sz="1150" spc="15">
                <a:solidFill>
                  <a:srgbClr val="414141"/>
                </a:solidFill>
                <a:latin typeface="Times New Roman"/>
                <a:cs typeface="Times New Roman"/>
              </a:rPr>
              <a:t>a.5</a:t>
            </a:r>
            <a:r>
              <a:rPr dirty="0" sz="1150" spc="-1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50" spc="-110">
                <a:solidFill>
                  <a:srgbClr val="414141"/>
                </a:solidFill>
                <a:latin typeface="Times New Roman"/>
                <a:cs typeface="Times New Roman"/>
              </a:rPr>
              <a:t>ra.11</a:t>
            </a:r>
            <a:r>
              <a:rPr dirty="0" sz="1150" spc="-11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dirty="0" sz="1150" spc="-105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414141"/>
                </a:solidFill>
                <a:latin typeface="Times New Roman"/>
                <a:cs typeface="Times New Roman"/>
              </a:rPr>
              <a:t>from</a:t>
            </a:r>
            <a:r>
              <a:rPr dirty="0" sz="1150" spc="-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2A282A"/>
                </a:solidFill>
                <a:latin typeface="Times New Roman"/>
                <a:cs typeface="Times New Roman"/>
              </a:rPr>
              <a:t>the  </a:t>
            </a:r>
            <a:r>
              <a:rPr dirty="0" sz="1150" spc="105">
                <a:solidFill>
                  <a:srgbClr val="2A282A"/>
                </a:solidFill>
                <a:latin typeface="Times New Roman"/>
                <a:cs typeface="Times New Roman"/>
              </a:rPr>
              <a:t>Arthur </a:t>
            </a:r>
            <a:r>
              <a:rPr dirty="0" sz="1150" spc="125">
                <a:solidFill>
                  <a:srgbClr val="2A282A"/>
                </a:solidFill>
                <a:latin typeface="Times New Roman"/>
                <a:cs typeface="Times New Roman"/>
              </a:rPr>
              <a:t>0 </a:t>
            </a:r>
            <a:r>
              <a:rPr dirty="0" sz="1150" spc="120">
                <a:solidFill>
                  <a:srgbClr val="050505"/>
                </a:solidFill>
                <a:latin typeface="Times New Roman"/>
                <a:cs typeface="Times New Roman"/>
              </a:rPr>
              <a:t>.</a:t>
            </a:r>
            <a:r>
              <a:rPr dirty="0" sz="1150" spc="120">
                <a:solidFill>
                  <a:srgbClr val="2A282A"/>
                </a:solidFill>
                <a:latin typeface="Times New Roman"/>
                <a:cs typeface="Times New Roman"/>
              </a:rPr>
              <a:t>and </a:t>
            </a:r>
            <a:r>
              <a:rPr dirty="0" sz="1150" spc="45">
                <a:solidFill>
                  <a:srgbClr val="2A282A"/>
                </a:solidFill>
                <a:latin typeface="Times New Roman"/>
                <a:cs typeface="Times New Roman"/>
              </a:rPr>
              <a:t>Lela.B. </a:t>
            </a:r>
            <a:r>
              <a:rPr dirty="0" sz="1150" spc="60">
                <a:solidFill>
                  <a:srgbClr val="2A282A"/>
                </a:solidFill>
                <a:latin typeface="Times New Roman"/>
                <a:cs typeface="Times New Roman"/>
              </a:rPr>
              <a:t>Lindsay </a:t>
            </a:r>
            <a:r>
              <a:rPr dirty="0" sz="1150" spc="80">
                <a:solidFill>
                  <a:srgbClr val="2A282A"/>
                </a:solidFill>
                <a:latin typeface="Times New Roman"/>
                <a:cs typeface="Times New Roman"/>
              </a:rPr>
              <a:t>Fund </a:t>
            </a:r>
            <a:r>
              <a:rPr dirty="0" sz="1150" spc="45">
                <a:solidFill>
                  <a:srgbClr val="2A282A"/>
                </a:solidFill>
                <a:latin typeface="Times New Roman"/>
                <a:cs typeface="Times New Roman"/>
              </a:rPr>
              <a:t>throue,h the  </a:t>
            </a:r>
            <a:r>
              <a:rPr dirty="0" sz="1100" spc="55" b="1">
                <a:solidFill>
                  <a:srgbClr val="2A282A"/>
                </a:solidFill>
                <a:latin typeface="Times New Roman"/>
                <a:cs typeface="Times New Roman"/>
              </a:rPr>
              <a:t>Community</a:t>
            </a:r>
            <a:r>
              <a:rPr dirty="0" sz="1100" spc="80" b="1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00" spc="35" b="1">
                <a:solidFill>
                  <a:srgbClr val="2A282A"/>
                </a:solidFill>
                <a:latin typeface="Times New Roman"/>
                <a:cs typeface="Times New Roman"/>
              </a:rPr>
              <a:t>Foundation.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1766" y="5731804"/>
            <a:ext cx="3518535" cy="6045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970" marR="5080" indent="-1905">
              <a:lnSpc>
                <a:spcPct val="97400"/>
              </a:lnSpc>
              <a:spcBef>
                <a:spcPts val="135"/>
              </a:spcBef>
            </a:pPr>
            <a:r>
              <a:rPr dirty="0" sz="1150" spc="35">
                <a:solidFill>
                  <a:srgbClr val="2A282A"/>
                </a:solidFill>
                <a:latin typeface="Times New Roman"/>
                <a:cs typeface="Times New Roman"/>
              </a:rPr>
              <a:t>This</a:t>
            </a:r>
            <a:r>
              <a:rPr dirty="0" sz="1150" spc="-10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2A282A"/>
                </a:solidFill>
                <a:latin typeface="Times New Roman"/>
                <a:cs typeface="Times New Roman"/>
              </a:rPr>
              <a:t>proe,ra.m</a:t>
            </a:r>
            <a:r>
              <a:rPr dirty="0" sz="1150" spc="-4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-5">
                <a:solidFill>
                  <a:srgbClr val="2A282A"/>
                </a:solidFill>
                <a:latin typeface="Times New Roman"/>
                <a:cs typeface="Times New Roman"/>
              </a:rPr>
              <a:t>was</a:t>
            </a:r>
            <a:r>
              <a:rPr dirty="0" sz="1150" spc="18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120">
                <a:solidFill>
                  <a:srgbClr val="2A282A"/>
                </a:solidFill>
                <a:latin typeface="Times New Roman"/>
                <a:cs typeface="Times New Roman"/>
              </a:rPr>
              <a:t>made</a:t>
            </a:r>
            <a:r>
              <a:rPr dirty="0" sz="1150" spc="-14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2A282A"/>
                </a:solidFill>
                <a:latin typeface="Times New Roman"/>
                <a:cs typeface="Times New Roman"/>
              </a:rPr>
              <a:t>possible</a:t>
            </a:r>
            <a:r>
              <a:rPr dirty="0" sz="1150" spc="-9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70">
                <a:solidFill>
                  <a:srgbClr val="2A282A"/>
                </a:solidFill>
                <a:latin typeface="Times New Roman"/>
                <a:cs typeface="Times New Roman"/>
              </a:rPr>
              <a:t>by</a:t>
            </a:r>
            <a:r>
              <a:rPr dirty="0" sz="1150" spc="1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5">
                <a:solidFill>
                  <a:srgbClr val="414141"/>
                </a:solidFill>
                <a:latin typeface="Times New Roman"/>
                <a:cs typeface="Times New Roman"/>
              </a:rPr>
              <a:t>a.a.</a:t>
            </a:r>
            <a:r>
              <a:rPr dirty="0" sz="1150" spc="5">
                <a:solidFill>
                  <a:srgbClr val="2A282A"/>
                </a:solidFill>
                <a:latin typeface="Times New Roman"/>
                <a:cs typeface="Times New Roman"/>
              </a:rPr>
              <a:t>e,ra.nt</a:t>
            </a:r>
            <a:r>
              <a:rPr dirty="0" sz="1150" spc="-8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414141"/>
                </a:solidFill>
                <a:latin typeface="Times New Roman"/>
                <a:cs typeface="Times New Roman"/>
              </a:rPr>
              <a:t>from</a:t>
            </a:r>
            <a:r>
              <a:rPr dirty="0" sz="1150" spc="-7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414141"/>
                </a:solidFill>
                <a:latin typeface="Times New Roman"/>
                <a:cs typeface="Times New Roman"/>
              </a:rPr>
              <a:t>the  </a:t>
            </a:r>
            <a:r>
              <a:rPr dirty="0" sz="1150" spc="10">
                <a:solidFill>
                  <a:srgbClr val="2A282A"/>
                </a:solidFill>
                <a:latin typeface="Times New Roman"/>
                <a:cs typeface="Times New Roman"/>
              </a:rPr>
              <a:t>Dennis</a:t>
            </a:r>
            <a:r>
              <a:rPr dirty="0" sz="1400" spc="10">
                <a:solidFill>
                  <a:srgbClr val="161616"/>
                </a:solidFill>
                <a:latin typeface="Arial"/>
                <a:cs typeface="Arial"/>
              </a:rPr>
              <a:t>R.</a:t>
            </a:r>
            <a:r>
              <a:rPr dirty="0" sz="1150" spc="10">
                <a:solidFill>
                  <a:srgbClr val="414141"/>
                </a:solidFill>
                <a:latin typeface="Times New Roman"/>
                <a:cs typeface="Times New Roman"/>
              </a:rPr>
              <a:t>and</a:t>
            </a:r>
            <a:r>
              <a:rPr dirty="0" sz="1150" spc="27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2A282A"/>
                </a:solidFill>
                <a:latin typeface="Times New Roman"/>
                <a:cs typeface="Times New Roman"/>
              </a:rPr>
              <a:t>Barbara.</a:t>
            </a:r>
            <a:r>
              <a:rPr dirty="0" sz="1400" spc="50">
                <a:solidFill>
                  <a:srgbClr val="2A282A"/>
                </a:solidFill>
                <a:latin typeface="Arial"/>
                <a:cs typeface="Arial"/>
              </a:rPr>
              <a:t>L.</a:t>
            </a:r>
            <a:r>
              <a:rPr dirty="0" sz="1150" spc="50">
                <a:solidFill>
                  <a:srgbClr val="2A282A"/>
                </a:solidFill>
                <a:latin typeface="Times New Roman"/>
                <a:cs typeface="Times New Roman"/>
              </a:rPr>
              <a:t>Willia.ms </a:t>
            </a:r>
            <a:r>
              <a:rPr dirty="0" sz="1150" spc="80">
                <a:solidFill>
                  <a:srgbClr val="414141"/>
                </a:solidFill>
                <a:latin typeface="Times New Roman"/>
                <a:cs typeface="Times New Roman"/>
              </a:rPr>
              <a:t>Fund </a:t>
            </a:r>
            <a:r>
              <a:rPr dirty="0" sz="1150" spc="-15">
                <a:solidFill>
                  <a:srgbClr val="414141"/>
                </a:solidFill>
                <a:latin typeface="Times New Roman"/>
                <a:cs typeface="Times New Roman"/>
              </a:rPr>
              <a:t>£or</a:t>
            </a:r>
            <a:endParaRPr sz="11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60"/>
              </a:spcBef>
            </a:pPr>
            <a:r>
              <a:rPr dirty="0" sz="1150" spc="95">
                <a:solidFill>
                  <a:srgbClr val="2A282A"/>
                </a:solidFill>
                <a:latin typeface="Times New Roman"/>
                <a:cs typeface="Times New Roman"/>
              </a:rPr>
              <a:t>Arts</a:t>
            </a:r>
            <a:r>
              <a:rPr dirty="0" sz="1150" spc="-15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105">
                <a:solidFill>
                  <a:srgbClr val="2A282A"/>
                </a:solidFill>
                <a:latin typeface="Times New Roman"/>
                <a:cs typeface="Times New Roman"/>
              </a:rPr>
              <a:t>and</a:t>
            </a:r>
            <a:r>
              <a:rPr dirty="0" sz="1150" spc="-5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70">
                <a:solidFill>
                  <a:srgbClr val="2A282A"/>
                </a:solidFill>
                <a:latin typeface="Times New Roman"/>
                <a:cs typeface="Times New Roman"/>
              </a:rPr>
              <a:t>Education</a:t>
            </a:r>
            <a:r>
              <a:rPr dirty="0" sz="1150" spc="-1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2A282A"/>
                </a:solidFill>
                <a:latin typeface="Times New Roman"/>
                <a:cs typeface="Times New Roman"/>
              </a:rPr>
              <a:t>throue,h</a:t>
            </a:r>
            <a:r>
              <a:rPr dirty="0" sz="1150" spc="-35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2A282A"/>
                </a:solidFill>
                <a:latin typeface="Times New Roman"/>
                <a:cs typeface="Times New Roman"/>
              </a:rPr>
              <a:t>the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0741" y="6330672"/>
            <a:ext cx="16478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75">
                <a:solidFill>
                  <a:srgbClr val="2A282A"/>
                </a:solidFill>
                <a:latin typeface="Times New Roman"/>
                <a:cs typeface="Times New Roman"/>
              </a:rPr>
              <a:t>Community</a:t>
            </a:r>
            <a:r>
              <a:rPr dirty="0" sz="1150" spc="20">
                <a:solidFill>
                  <a:srgbClr val="2A282A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2A282A"/>
                </a:solidFill>
                <a:latin typeface="Times New Roman"/>
                <a:cs typeface="Times New Roman"/>
              </a:rPr>
              <a:t>Foundation.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83829" y="6212783"/>
            <a:ext cx="74168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560" b="1">
                <a:solidFill>
                  <a:srgbClr val="2A282A"/>
                </a:solidFill>
                <a:latin typeface="Times New Roman"/>
                <a:cs typeface="Times New Roman"/>
              </a:rPr>
              <a:t>Muddy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97786" y="6438632"/>
            <a:ext cx="90233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570" b="1">
                <a:solidFill>
                  <a:srgbClr val="2A282A"/>
                </a:solidFill>
                <a:latin typeface="Times New Roman"/>
                <a:cs typeface="Times New Roman"/>
              </a:rPr>
              <a:t>Riverli1ml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44361" y="6660153"/>
            <a:ext cx="1248410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450" spc="-330" b="1">
                <a:solidFill>
                  <a:srgbClr val="2A282A"/>
                </a:solidFill>
                <a:uFill>
                  <a:solidFill>
                    <a:srgbClr val="2A282A"/>
                  </a:solidFill>
                </a:uFill>
                <a:latin typeface="Arial"/>
                <a:cs typeface="Arial"/>
              </a:rPr>
              <a:t>Opera•</a:t>
            </a:r>
            <a:r>
              <a:rPr dirty="0" u="heavy" sz="2300" spc="-330">
                <a:solidFill>
                  <a:srgbClr val="2A282A"/>
                </a:solidFill>
                <a:uFill>
                  <a:solidFill>
                    <a:srgbClr val="2A282A"/>
                  </a:solidFill>
                </a:uFill>
                <a:latin typeface="Arial"/>
                <a:cs typeface="Arial"/>
              </a:rPr>
              <a:t>■■</a:t>
            </a:r>
            <a:r>
              <a:rPr dirty="0" u="heavy" sz="1550" spc="-330" b="1">
                <a:solidFill>
                  <a:srgbClr val="2A282A"/>
                </a:solidFill>
                <a:uFill>
                  <a:solidFill>
                    <a:srgbClr val="2A282A"/>
                  </a:solidFill>
                </a:uFill>
                <a:latin typeface="Times New Roman"/>
                <a:cs typeface="Times New Roman"/>
              </a:rPr>
              <a:t>i1m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0227" y="6823620"/>
            <a:ext cx="99123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450" b="1">
                <a:solidFill>
                  <a:srgbClr val="2A282A"/>
                </a:solidFill>
                <a:latin typeface="Times New Roman"/>
                <a:cs typeface="Times New Roman"/>
              </a:rPr>
              <a:t>eompany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3310" y="0"/>
            <a:ext cx="0" cy="7480300"/>
          </a:xfrm>
          <a:custGeom>
            <a:avLst/>
            <a:gdLst/>
            <a:ahLst/>
            <a:cxnLst/>
            <a:rect l="l" t="t" r="r" b="b"/>
            <a:pathLst>
              <a:path w="0" h="7480300">
                <a:moveTo>
                  <a:pt x="0" y="0"/>
                </a:moveTo>
                <a:lnTo>
                  <a:pt x="0" y="7479792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448" y="563252"/>
            <a:ext cx="4408805" cy="533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1455">
              <a:lnSpc>
                <a:spcPts val="1065"/>
              </a:lnSpc>
              <a:spcBef>
                <a:spcPts val="100"/>
              </a:spcBef>
            </a:pPr>
            <a:r>
              <a:rPr dirty="0" u="heavy" sz="900" spc="25">
                <a:solidFill>
                  <a:srgbClr val="1A1C1A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Muddy</a:t>
            </a:r>
            <a:r>
              <a:rPr dirty="0" u="heavy" sz="900" spc="-50">
                <a:solidFill>
                  <a:srgbClr val="1A1C1A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900" spc="45">
                <a:solidFill>
                  <a:srgbClr val="1A1C1A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River</a:t>
            </a:r>
            <a:r>
              <a:rPr dirty="0" u="heavy" sz="900" spc="45">
                <a:solidFill>
                  <a:srgbClr val="2F2F31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OperaCompany</a:t>
            </a:r>
            <a:endParaRPr sz="900">
              <a:latin typeface="Times New Roman"/>
              <a:cs typeface="Times New Roman"/>
            </a:endParaRPr>
          </a:p>
          <a:p>
            <a:pPr marL="12700" marR="192405" indent="1905">
              <a:lnSpc>
                <a:spcPct val="95800"/>
              </a:lnSpc>
              <a:spcBef>
                <a:spcPts val="40"/>
              </a:spcBef>
            </a:pP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Fou11ded</a:t>
            </a:r>
            <a:r>
              <a:rPr dirty="0" sz="900" spc="-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in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2F2F31"/>
                </a:solidFill>
                <a:latin typeface="Times New Roman"/>
                <a:cs typeface="Times New Roman"/>
              </a:rPr>
              <a:t>1989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btJ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Mani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Anne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Scott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tJ..nd</a:t>
            </a:r>
            <a:r>
              <a:rPr dirty="0" sz="900" spc="-1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900" spc="-40">
                <a:solidFill>
                  <a:srgbClr val="565656"/>
                </a:solidFill>
                <a:latin typeface="Times New Roman"/>
                <a:cs typeface="Times New Roman"/>
              </a:rPr>
              <a:t>flrlJ</a:t>
            </a:r>
            <a:r>
              <a:rPr dirty="0" sz="900" spc="-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Jm1eMcCloskelJ,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QuinctJ</a:t>
            </a:r>
            <a:r>
              <a:rPr dirty="0" sz="800" spc="-5" i="1">
                <a:solidFill>
                  <a:srgbClr val="444444"/>
                </a:solidFill>
                <a:latin typeface="Times New Roman"/>
                <a:cs typeface="Times New Roman"/>
              </a:rPr>
              <a:t>'s</a:t>
            </a:r>
            <a:r>
              <a:rPr dirty="0" sz="800" spc="-20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MuddlJ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Rtver 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Opera 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Compo.nlJ </a:t>
            </a:r>
            <a:r>
              <a:rPr dirty="0" sz="550" spc="35">
                <a:solidFill>
                  <a:srgbClr val="444444"/>
                </a:solidFill>
                <a:latin typeface="Times New Roman"/>
                <a:cs typeface="Times New Roman"/>
              </a:rPr>
              <a:t>Wfl.S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incorpora</a:t>
            </a:r>
            <a:r>
              <a:rPr dirty="0" sz="900" spc="20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ed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 </a:t>
            </a:r>
            <a:r>
              <a:rPr dirty="0" sz="900" spc="25">
                <a:solidFill>
                  <a:srgbClr val="1A1C1A"/>
                </a:solidFill>
                <a:latin typeface="Times New Roman"/>
                <a:cs typeface="Times New Roman"/>
              </a:rPr>
              <a:t>Illin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oisas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a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non-profit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ar </a:t>
            </a:r>
            <a:r>
              <a:rPr dirty="0" sz="900">
                <a:solidFill>
                  <a:srgbClr val="0A0A0A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s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or5a</a:t>
            </a:r>
            <a:r>
              <a:rPr dirty="0" sz="900">
                <a:solidFill>
                  <a:srgbClr val="1A1C1A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izalion 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r>
              <a:rPr dirty="0" sz="1050" spc="-2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1050" spc="-20">
                <a:solidFill>
                  <a:srgbClr val="6B6B6B"/>
                </a:solidFill>
                <a:latin typeface="Arial"/>
                <a:cs typeface="Arial"/>
              </a:rPr>
              <a:t>990. 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Scott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900" spc="-5">
                <a:solidFill>
                  <a:srgbClr val="565656"/>
                </a:solidFill>
                <a:latin typeface="Times New Roman"/>
                <a:cs typeface="Times New Roman"/>
              </a:rPr>
              <a:t>cC</a:t>
            </a:r>
            <a:r>
              <a:rPr dirty="0" sz="900" spc="-5">
                <a:solidFill>
                  <a:srgbClr val="1A1C1A"/>
                </a:solidFill>
                <a:latin typeface="Times New Roman"/>
                <a:cs typeface="Times New Roman"/>
              </a:rPr>
              <a:t>l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oske</a:t>
            </a:r>
            <a:r>
              <a:rPr dirty="0" sz="900" spc="-5">
                <a:solidFill>
                  <a:srgbClr val="1A1C1A"/>
                </a:solidFill>
                <a:latin typeface="Times New Roman"/>
                <a:cs typeface="Times New Roman"/>
              </a:rPr>
              <a:t>tJ</a:t>
            </a:r>
            <a:r>
              <a:rPr dirty="0" sz="900" spc="-2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1A1C1A"/>
                </a:solidFill>
                <a:latin typeface="Times New Roman"/>
                <a:cs typeface="Times New Roman"/>
              </a:rPr>
              <a:t>ha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444444"/>
                </a:solidFill>
                <a:latin typeface="Times New Roman"/>
                <a:cs typeface="Times New Roman"/>
              </a:rPr>
              <a:t>d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two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seminal5otJ.ls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mind: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to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produce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professionfll</a:t>
            </a:r>
            <a:r>
              <a:rPr dirty="0" sz="900" spc="-1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operol</a:t>
            </a:r>
            <a:r>
              <a:rPr dirty="0" sz="700" spc="4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dirty="0" sz="700" spc="40">
                <a:solidFill>
                  <a:srgbClr val="8E8E8E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2700" marR="121285" indent="4445">
              <a:lnSpc>
                <a:spcPct val="104700"/>
              </a:lnSpc>
              <a:spcBef>
                <a:spcPts val="25"/>
              </a:spcBef>
            </a:pP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performtJ.nces 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m1d 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to 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makeeductJ.tio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na</a:t>
            </a:r>
            <a:r>
              <a:rPr dirty="0" sz="900" spc="20">
                <a:solidFill>
                  <a:srgbClr val="1A1C1A"/>
                </a:solidFill>
                <a:latin typeface="Times New Roman"/>
                <a:cs typeface="Times New Roman"/>
              </a:rPr>
              <a:t>l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operatic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oppor</a:t>
            </a:r>
            <a:r>
              <a:rPr dirty="0" sz="900" spc="30">
                <a:solidFill>
                  <a:srgbClr val="0A0A0A"/>
                </a:solidFill>
                <a:latin typeface="Times New Roman"/>
                <a:cs typeface="Times New Roman"/>
              </a:rPr>
              <a:t>t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unities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ava</a:t>
            </a:r>
            <a:r>
              <a:rPr dirty="0" sz="900" spc="30">
                <a:solidFill>
                  <a:srgbClr val="1A1C1A"/>
                </a:solidFill>
                <a:latin typeface="Times New Roman"/>
                <a:cs typeface="Times New Roman"/>
              </a:rPr>
              <a:t>ilabl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e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to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the </a:t>
            </a:r>
            <a:r>
              <a:rPr dirty="0" sz="850" spc="25">
                <a:solidFill>
                  <a:srgbClr val="444444"/>
                </a:solidFill>
                <a:latin typeface="Times New Roman"/>
                <a:cs typeface="Times New Roman"/>
              </a:rPr>
              <a:t>tri</a:t>
            </a:r>
            <a:r>
              <a:rPr dirty="0" sz="850" spc="25">
                <a:solidFill>
                  <a:srgbClr val="6B6B6B"/>
                </a:solidFill>
                <a:latin typeface="Times New Roman"/>
                <a:cs typeface="Times New Roman"/>
              </a:rPr>
              <a:t>-slt </a:t>
            </a:r>
            <a:r>
              <a:rPr dirty="0" sz="850" spc="-45">
                <a:solidFill>
                  <a:srgbClr val="444444"/>
                </a:solidFill>
                <a:latin typeface="Times New Roman"/>
                <a:cs typeface="Times New Roman"/>
              </a:rPr>
              <a:t>d</a:t>
            </a:r>
            <a:r>
              <a:rPr dirty="0" sz="850" spc="-45">
                <a:solidFill>
                  <a:srgbClr val="B5B5B5"/>
                </a:solidFill>
                <a:latin typeface="Times New Roman"/>
                <a:cs typeface="Times New Roman"/>
              </a:rPr>
              <a:t>.</a:t>
            </a:r>
            <a:r>
              <a:rPr dirty="0" sz="850" spc="-45">
                <a:solidFill>
                  <a:srgbClr val="8E8E8E"/>
                </a:solidFill>
                <a:latin typeface="Times New Roman"/>
                <a:cs typeface="Times New Roman"/>
              </a:rPr>
              <a:t>o  </a:t>
            </a:r>
            <a:r>
              <a:rPr dirty="0" sz="900" spc="-65">
                <a:solidFill>
                  <a:srgbClr val="444444"/>
                </a:solidFill>
                <a:latin typeface="Times New Roman"/>
                <a:cs typeface="Times New Roman"/>
              </a:rPr>
              <a:t>aretJ..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!11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keepin5with</a:t>
            </a:r>
            <a:r>
              <a:rPr dirty="0" sz="900" spc="-11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1A1C1A"/>
                </a:solidFill>
                <a:latin typeface="Times New Roman"/>
                <a:cs typeface="Times New Roman"/>
              </a:rPr>
              <a:t>mis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sio</a:t>
            </a:r>
            <a:r>
              <a:rPr dirty="0" sz="900" spc="-5">
                <a:solidFill>
                  <a:srgbClr val="1A1C1A"/>
                </a:solidFill>
                <a:latin typeface="Times New Roman"/>
                <a:cs typeface="Times New Roman"/>
              </a:rPr>
              <a:t>n</a:t>
            </a:r>
            <a:r>
              <a:rPr dirty="0" sz="900" spc="-10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of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its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founders,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Company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consistent</a:t>
            </a:r>
            <a:r>
              <a:rPr dirty="0" sz="900">
                <a:solidFill>
                  <a:srgbClr val="1A1C1A"/>
                </a:solidFill>
                <a:latin typeface="Times New Roman"/>
                <a:cs typeface="Times New Roman"/>
              </a:rPr>
              <a:t>ll)</a:t>
            </a:r>
            <a:r>
              <a:rPr dirty="0" sz="900" spc="-5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produce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r>
              <a:rPr dirty="0" sz="900" spc="-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lw</a:t>
            </a:r>
            <a:r>
              <a:rPr dirty="0" sz="900" spc="5">
                <a:solidFill>
                  <a:srgbClr val="6B6B6B"/>
                </a:solidFill>
                <a:latin typeface="Times New Roman"/>
                <a:cs typeface="Times New Roman"/>
              </a:rPr>
              <a:t>o</a:t>
            </a:r>
            <a:r>
              <a:rPr dirty="0" sz="900" spc="-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lo 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four 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operas</a:t>
            </a:r>
            <a:r>
              <a:rPr dirty="0" sz="900" spc="-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tJ.ch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1Jem.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MROC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productions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of forei511-lan5ua5e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operas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are </a:t>
            </a:r>
            <a:r>
              <a:rPr dirty="0" sz="900" spc="-10">
                <a:solidFill>
                  <a:srgbClr val="1A1C1A"/>
                </a:solidFill>
                <a:latin typeface="Times New Roman"/>
                <a:cs typeface="Times New Roman"/>
              </a:rPr>
              <a:t>u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sual</a:t>
            </a:r>
            <a:r>
              <a:rPr dirty="0" sz="900" spc="-10">
                <a:solidFill>
                  <a:srgbClr val="1A1C1A"/>
                </a:solidFill>
                <a:latin typeface="Times New Roman"/>
                <a:cs typeface="Times New Roman"/>
              </a:rPr>
              <a:t>!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lJ 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performed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n5lish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translation.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Iiowever,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recent 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lJ</a:t>
            </a:r>
            <a:r>
              <a:rPr dirty="0" sz="900" spc="-55">
                <a:solidFill>
                  <a:srgbClr val="565656"/>
                </a:solidFill>
                <a:latin typeface="Times New Roman"/>
                <a:cs typeface="Times New Roman"/>
              </a:rPr>
              <a:t>ea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s,the 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Compa111J 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has 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mounted  the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occasional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production</a:t>
            </a:r>
            <a:r>
              <a:rPr dirty="0" sz="900" spc="2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ori5infll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lan5ua13e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with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projected</a:t>
            </a:r>
            <a:r>
              <a:rPr dirty="0" sz="900" spc="-40">
                <a:solidFill>
                  <a:srgbClr val="565656"/>
                </a:solidFill>
                <a:latin typeface="Times New Roman"/>
                <a:cs typeface="Times New Roman"/>
              </a:rPr>
              <a:t>:En13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lish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supertitles.</a:t>
            </a:r>
            <a:endParaRPr sz="900">
              <a:latin typeface="Times New Roman"/>
              <a:cs typeface="Times New Roman"/>
            </a:endParaRPr>
          </a:p>
          <a:p>
            <a:pPr marL="19050" marR="325120" indent="460375">
              <a:lnSpc>
                <a:spcPts val="1150"/>
              </a:lnSpc>
              <a:spcBef>
                <a:spcPts val="5"/>
              </a:spcBef>
            </a:pP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MROC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hires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several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5uest 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artists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as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professional 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si115 </a:t>
            </a:r>
            <a:r>
              <a:rPr dirty="0" sz="900" spc="-130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rs,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directors,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d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si5n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rs 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and/or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instrume11tal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musicians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for</a:t>
            </a:r>
            <a:r>
              <a:rPr dirty="0" sz="900" spc="-1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565656"/>
                </a:solidFill>
                <a:latin typeface="Times New Roman"/>
                <a:cs typeface="Times New Roman"/>
              </a:rPr>
              <a:t>eve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rlJ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production.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Althou5h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Board</a:t>
            </a:r>
            <a:r>
              <a:rPr dirty="0" sz="900" spc="-114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Directors</a:t>
            </a:r>
            <a:endParaRPr sz="900">
              <a:latin typeface="Times New Roman"/>
              <a:cs typeface="Times New Roman"/>
            </a:endParaRPr>
          </a:p>
          <a:p>
            <a:pPr marL="17145" marR="388620" indent="1270">
              <a:lnSpc>
                <a:spcPct val="102499"/>
              </a:lnSpc>
            </a:pP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accepts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prof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ssional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credentia</a:t>
            </a:r>
            <a:r>
              <a:rPr dirty="0" sz="900" spc="25">
                <a:solidFill>
                  <a:srgbClr val="1A1C1A"/>
                </a:solidFill>
                <a:latin typeface="Times New Roman"/>
                <a:cs typeface="Times New Roman"/>
              </a:rPr>
              <a:t>ls 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thro1.15hou </a:t>
            </a:r>
            <a:r>
              <a:rPr dirty="0" sz="900" spc="-30">
                <a:solidFill>
                  <a:srgbClr val="1A1C1A"/>
                </a:solidFill>
                <a:latin typeface="Times New Roman"/>
                <a:cs typeface="Times New Roman"/>
              </a:rPr>
              <a:t>t 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the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lJear </a:t>
            </a:r>
            <a:r>
              <a:rPr dirty="0" sz="900" spc="4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open 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uditionsfor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ro</a:t>
            </a:r>
            <a:r>
              <a:rPr dirty="0" sz="900">
                <a:solidFill>
                  <a:srgbClr val="1A1C1A"/>
                </a:solidFill>
                <a:latin typeface="Times New Roman"/>
                <a:cs typeface="Times New Roman"/>
              </a:rPr>
              <a:t>l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es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ll 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productions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tak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plac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prior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lo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110">
                <a:solidFill>
                  <a:srgbClr val="444444"/>
                </a:solidFill>
                <a:latin typeface="Times New Roman"/>
                <a:cs typeface="Times New Roman"/>
              </a:rPr>
              <a:t>be13h111i</a:t>
            </a:r>
            <a:r>
              <a:rPr dirty="0" sz="900" spc="-1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1A1C1A"/>
                </a:solidFill>
                <a:latin typeface="Times New Roman"/>
                <a:cs typeface="Times New Roman"/>
              </a:rPr>
              <a:t>n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5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each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new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season.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Thus,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1A1C1A"/>
                </a:solidFill>
                <a:latin typeface="Times New Roman"/>
                <a:cs typeface="Times New Roman"/>
              </a:rPr>
              <a:t>th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CompanlJ</a:t>
            </a:r>
            <a:endParaRPr sz="900">
              <a:latin typeface="Times New Roman"/>
              <a:cs typeface="Times New Roman"/>
            </a:endParaRPr>
          </a:p>
          <a:p>
            <a:pPr marL="17145" marR="104775" indent="1270">
              <a:lnSpc>
                <a:spcPct val="104700"/>
              </a:lnSpc>
              <a:spcBef>
                <a:spcPts val="25"/>
              </a:spcBef>
            </a:pP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assures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exper</a:t>
            </a:r>
            <a:r>
              <a:rPr dirty="0" sz="900" spc="-1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i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11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ce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b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u</a:t>
            </a:r>
            <a:r>
              <a:rPr dirty="0" sz="900" spc="30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-6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alsoutilizes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1A1C1A"/>
                </a:solidFill>
                <a:latin typeface="Times New Roman"/>
                <a:cs typeface="Times New Roman"/>
              </a:rPr>
              <a:t>th</a:t>
            </a:r>
            <a:r>
              <a:rPr dirty="0" sz="900" spc="-13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re5ional</a:t>
            </a:r>
            <a:r>
              <a:rPr dirty="0" sz="900" spc="-1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565656"/>
                </a:solidFill>
                <a:latin typeface="Times New Roman"/>
                <a:cs typeface="Times New Roman"/>
              </a:rPr>
              <a:t>commun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ihJ</a:t>
            </a:r>
            <a:r>
              <a:rPr dirty="0" sz="900" spc="-10">
                <a:solidFill>
                  <a:srgbClr val="1A1C1A"/>
                </a:solidFill>
                <a:latin typeface="Times New Roman"/>
                <a:cs typeface="Times New Roman"/>
              </a:rPr>
              <a:t>'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s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ow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impressive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reserveof</a:t>
            </a:r>
            <a:r>
              <a:rPr dirty="0" sz="900" spc="-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line 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s</a:t>
            </a:r>
            <a:r>
              <a:rPr dirty="0" sz="900">
                <a:solidFill>
                  <a:srgbClr val="1A1C1A"/>
                </a:solidFill>
                <a:latin typeface="Times New Roman"/>
                <a:cs typeface="Times New Roman"/>
              </a:rPr>
              <a:t>in5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ers,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musicians, 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artists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25">
                <a:solidFill>
                  <a:srgbClr val="1A1C1A"/>
                </a:solidFill>
                <a:latin typeface="Times New Roman"/>
                <a:cs typeface="Times New Roman"/>
              </a:rPr>
              <a:t>l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sooffersopportunities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for </a:t>
            </a:r>
            <a:r>
              <a:rPr dirty="0" sz="900" spc="-65">
                <a:solidFill>
                  <a:srgbClr val="444444"/>
                </a:solidFill>
                <a:latin typeface="Times New Roman"/>
                <a:cs typeface="Times New Roman"/>
              </a:rPr>
              <a:t>lJ01.tnl3er 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musicians </a:t>
            </a:r>
            <a:r>
              <a:rPr dirty="0" sz="900" spc="-25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dirty="0" sz="900" spc="-25">
                <a:solidFill>
                  <a:srgbClr val="2F2F31"/>
                </a:solidFill>
                <a:latin typeface="Times New Roman"/>
                <a:cs typeface="Times New Roman"/>
              </a:rPr>
              <a:t>13row 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into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the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operatic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perfonna n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ce</a:t>
            </a:r>
            <a:r>
              <a:rPr dirty="0" sz="900" spc="-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tradition</a:t>
            </a:r>
            <a:r>
              <a:rPr dirty="0" sz="900" spc="1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9050" marR="90805" indent="460375">
              <a:lnSpc>
                <a:spcPct val="101600"/>
              </a:lnSpc>
              <a:spcBef>
                <a:spcPts val="10"/>
              </a:spcBef>
            </a:pP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MROChas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produced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both 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raditionaland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tw</a:t>
            </a:r>
            <a:r>
              <a:rPr dirty="0" sz="900" spc="10">
                <a:solidFill>
                  <a:srgbClr val="565656"/>
                </a:solidFill>
                <a:latin typeface="Times New Roman"/>
                <a:cs typeface="Times New Roman"/>
              </a:rPr>
              <a:t>entie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- </a:t>
            </a:r>
            <a:r>
              <a:rPr dirty="0" sz="900" spc="-20">
                <a:solidFill>
                  <a:srgbClr val="565656"/>
                </a:solidFill>
                <a:latin typeface="Times New Roman"/>
                <a:cs typeface="Times New Roman"/>
              </a:rPr>
              <a:t>centur 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lJ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operasand 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operettas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includin/3</a:t>
            </a:r>
            <a:r>
              <a:rPr dirty="0" sz="900" spc="-15">
                <a:solidFill>
                  <a:srgbClr val="1A1C1A"/>
                </a:solidFill>
                <a:latin typeface="Times New Roman"/>
                <a:cs typeface="Times New Roman"/>
              </a:rPr>
              <a:t>:</a:t>
            </a:r>
            <a:r>
              <a:rPr dirty="0" sz="900" spc="-3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850" spc="-75" i="1">
                <a:solidFill>
                  <a:srgbClr val="444444"/>
                </a:solidFill>
                <a:latin typeface="Times New Roman"/>
                <a:cs typeface="Times New Roman"/>
              </a:rPr>
              <a:t>Die</a:t>
            </a:r>
            <a:r>
              <a:rPr dirty="0" sz="850" spc="35" i="1">
                <a:solidFill>
                  <a:srgbClr val="444444"/>
                </a:solidFill>
                <a:latin typeface="Times New Roman"/>
                <a:cs typeface="Times New Roman"/>
              </a:rPr>
              <a:t> Zauherflote,</a:t>
            </a:r>
            <a:r>
              <a:rPr dirty="0" sz="850" spc="-110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50" i="1">
                <a:solidFill>
                  <a:srgbClr val="444444"/>
                </a:solidFill>
                <a:latin typeface="Times New Roman"/>
                <a:cs typeface="Times New Roman"/>
              </a:rPr>
              <a:t>La</a:t>
            </a:r>
            <a:r>
              <a:rPr dirty="0" sz="850" spc="-125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60" i="1">
                <a:solidFill>
                  <a:srgbClr val="2F2F31"/>
                </a:solidFill>
                <a:latin typeface="Times New Roman"/>
                <a:cs typeface="Times New Roman"/>
              </a:rPr>
              <a:t>boheme,Di</a:t>
            </a:r>
            <a:r>
              <a:rPr dirty="0" sz="850" spc="60" i="1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850" spc="60" i="1">
                <a:solidFill>
                  <a:srgbClr val="2F2F31"/>
                </a:solidFill>
                <a:latin typeface="Times New Roman"/>
                <a:cs typeface="Times New Roman"/>
              </a:rPr>
              <a:t>l</a:t>
            </a:r>
            <a:r>
              <a:rPr dirty="0" sz="850" spc="60" i="1">
                <a:solidFill>
                  <a:srgbClr val="565656"/>
                </a:solidFill>
                <a:latin typeface="Times New Roman"/>
                <a:cs typeface="Times New Roman"/>
              </a:rPr>
              <a:t>ogues</a:t>
            </a:r>
            <a:r>
              <a:rPr dirty="0" sz="850" spc="60" i="1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850" spc="-95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45" i="1">
                <a:solidFill>
                  <a:srgbClr val="2F2F31"/>
                </a:solidFill>
                <a:latin typeface="Times New Roman"/>
                <a:cs typeface="Times New Roman"/>
              </a:rPr>
              <a:t>{be</a:t>
            </a:r>
            <a:r>
              <a:rPr dirty="0" sz="850" spc="45" i="1">
                <a:solidFill>
                  <a:srgbClr val="444444"/>
                </a:solidFill>
                <a:latin typeface="Times New Roman"/>
                <a:cs typeface="Times New Roman"/>
              </a:rPr>
              <a:t>Carmelites,</a:t>
            </a:r>
            <a:r>
              <a:rPr dirty="0" sz="850" spc="-114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40" i="1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850" spc="-55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20" i="1">
                <a:solidFill>
                  <a:srgbClr val="2F2F31"/>
                </a:solidFill>
                <a:latin typeface="Times New Roman"/>
                <a:cs typeface="Times New Roman"/>
              </a:rPr>
              <a:t>Pirates  </a:t>
            </a:r>
            <a:r>
              <a:rPr dirty="0" sz="850" spc="25" i="1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dirty="0" sz="850" spc="15" i="1">
                <a:solidFill>
                  <a:srgbClr val="2F2F31"/>
                </a:solidFill>
                <a:latin typeface="Times New Roman"/>
                <a:cs typeface="Times New Roman"/>
              </a:rPr>
              <a:t>Penzance, </a:t>
            </a:r>
            <a:r>
              <a:rPr dirty="0" sz="850" spc="20" i="1">
                <a:solidFill>
                  <a:srgbClr val="2F2F31"/>
                </a:solidFill>
                <a:latin typeface="Times New Roman"/>
                <a:cs typeface="Times New Roman"/>
              </a:rPr>
              <a:t>The </a:t>
            </a:r>
            <a:r>
              <a:rPr dirty="0" sz="850" spc="30" i="1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850" spc="30" i="1">
                <a:solidFill>
                  <a:srgbClr val="565656"/>
                </a:solidFill>
                <a:latin typeface="Times New Roman"/>
                <a:cs typeface="Times New Roman"/>
              </a:rPr>
              <a:t>err </a:t>
            </a:r>
            <a:r>
              <a:rPr dirty="0" sz="850" spc="25" i="1">
                <a:solidFill>
                  <a:srgbClr val="2F2F31"/>
                </a:solidFill>
                <a:latin typeface="Times New Roman"/>
                <a:cs typeface="Times New Roman"/>
              </a:rPr>
              <a:t>y </a:t>
            </a: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Widow; </a:t>
            </a:r>
            <a:r>
              <a:rPr dirty="0" sz="850" spc="25" i="1">
                <a:solidFill>
                  <a:srgbClr val="444444"/>
                </a:solidFill>
                <a:latin typeface="Times New Roman"/>
                <a:cs typeface="Times New Roman"/>
              </a:rPr>
              <a:t>Jonah, </a:t>
            </a:r>
            <a:r>
              <a:rPr dirty="0" sz="850" spc="55" i="1">
                <a:solidFill>
                  <a:srgbClr val="2F2F31"/>
                </a:solidFill>
                <a:latin typeface="Times New Roman"/>
                <a:cs typeface="Times New Roman"/>
              </a:rPr>
              <a:t>TlieMedium,</a:t>
            </a:r>
            <a:r>
              <a:rPr dirty="0" sz="850" spc="55" i="1">
                <a:solidFill>
                  <a:srgbClr val="444444"/>
                </a:solidFill>
                <a:latin typeface="Times New Roman"/>
                <a:cs typeface="Times New Roman"/>
              </a:rPr>
              <a:t>La </a:t>
            </a:r>
            <a:r>
              <a:rPr dirty="0" sz="600" spc="15" i="1">
                <a:solidFill>
                  <a:srgbClr val="2F2F31"/>
                </a:solidFill>
                <a:latin typeface="Times New Roman"/>
                <a:cs typeface="Times New Roman"/>
              </a:rPr>
              <a:t>fr</a:t>
            </a:r>
            <a:r>
              <a:rPr dirty="0" sz="850" spc="15" i="1">
                <a:solidFill>
                  <a:srgbClr val="444444"/>
                </a:solidFill>
                <a:latin typeface="Times New Roman"/>
                <a:cs typeface="Times New Roman"/>
              </a:rPr>
              <a:t>avia</a:t>
            </a:r>
            <a:r>
              <a:rPr dirty="0" sz="1000" spc="15" i="1">
                <a:solidFill>
                  <a:srgbClr val="444444"/>
                </a:solidFill>
                <a:latin typeface="Times New Roman"/>
                <a:cs typeface="Times New Roman"/>
              </a:rPr>
              <a:t>ta,</a:t>
            </a:r>
            <a:r>
              <a:rPr dirty="0" sz="850" spc="15" i="1">
                <a:solidFill>
                  <a:srgbClr val="2F2F31"/>
                </a:solidFill>
                <a:latin typeface="Times New Roman"/>
                <a:cs typeface="Times New Roman"/>
              </a:rPr>
              <a:t>Die </a:t>
            </a:r>
            <a:r>
              <a:rPr dirty="0" sz="850" spc="40" i="1">
                <a:solidFill>
                  <a:srgbClr val="2F2F31"/>
                </a:solidFill>
                <a:latin typeface="Times New Roman"/>
                <a:cs typeface="Times New Roman"/>
              </a:rPr>
              <a:t>flederma</a:t>
            </a:r>
            <a:r>
              <a:rPr dirty="0" sz="900" spc="40" i="1">
                <a:solidFill>
                  <a:srgbClr val="444444"/>
                </a:solidFill>
                <a:latin typeface="Times New Roman"/>
                <a:cs typeface="Times New Roman"/>
              </a:rPr>
              <a:t>us,</a:t>
            </a:r>
            <a:r>
              <a:rPr dirty="0" sz="1000" spc="40" i="1">
                <a:solidFill>
                  <a:srgbClr val="444444"/>
                </a:solidFill>
                <a:latin typeface="Times New Roman"/>
                <a:cs typeface="Times New Roman"/>
              </a:rPr>
              <a:t>Abe, </a:t>
            </a:r>
            <a:r>
              <a:rPr dirty="0" sz="1000" spc="4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35" i="1">
                <a:solidFill>
                  <a:srgbClr val="2F2F31"/>
                </a:solidFill>
                <a:latin typeface="Times New Roman"/>
                <a:cs typeface="Times New Roman"/>
              </a:rPr>
              <a:t>The </a:t>
            </a: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Mikado, </a:t>
            </a:r>
            <a:r>
              <a:rPr dirty="0" sz="850" spc="40" i="1">
                <a:solidFill>
                  <a:srgbClr val="444444"/>
                </a:solidFill>
                <a:latin typeface="Times New Roman"/>
                <a:cs typeface="Times New Roman"/>
              </a:rPr>
              <a:t>Cosl </a:t>
            </a:r>
            <a:r>
              <a:rPr dirty="0" sz="850" spc="-30" i="1">
                <a:solidFill>
                  <a:srgbClr val="444444"/>
                </a:solidFill>
                <a:latin typeface="Times New Roman"/>
                <a:cs typeface="Times New Roman"/>
              </a:rPr>
              <a:t>fa11tutte,Gic1111</a:t>
            </a:r>
            <a:r>
              <a:rPr dirty="0" sz="850" spc="-30" i="1">
                <a:solidFill>
                  <a:srgbClr val="1A1C1A"/>
                </a:solidFill>
                <a:latin typeface="Times New Roman"/>
                <a:cs typeface="Times New Roman"/>
              </a:rPr>
              <a:t>i </a:t>
            </a:r>
            <a:r>
              <a:rPr dirty="0" sz="850" spc="25" i="1">
                <a:solidFill>
                  <a:srgbClr val="2F2F31"/>
                </a:solidFill>
                <a:latin typeface="Times New Roman"/>
                <a:cs typeface="Times New Roman"/>
              </a:rPr>
              <a:t>Schiccl1i,Suor </a:t>
            </a:r>
            <a:r>
              <a:rPr dirty="0" sz="850" spc="-35" i="1">
                <a:solidFill>
                  <a:srgbClr val="444444"/>
                </a:solidFill>
                <a:latin typeface="Times New Roman"/>
                <a:cs typeface="Times New Roman"/>
              </a:rPr>
              <a:t>A11gelicc1, </a:t>
            </a:r>
            <a:r>
              <a:rPr dirty="0" sz="850" spc="5" i="1">
                <a:solidFill>
                  <a:srgbClr val="2F2F31"/>
                </a:solidFill>
                <a:latin typeface="Times New Roman"/>
                <a:cs typeface="Times New Roman"/>
              </a:rPr>
              <a:t>flhar.bi</a:t>
            </a:r>
            <a:r>
              <a:rPr dirty="0" sz="850" spc="5" i="1">
                <a:solidFill>
                  <a:srgbClr val="565656"/>
                </a:solidFill>
                <a:latin typeface="Times New Roman"/>
                <a:cs typeface="Times New Roman"/>
              </a:rPr>
              <a:t>ere </a:t>
            </a:r>
            <a:r>
              <a:rPr dirty="0" sz="850" spc="15" i="1">
                <a:solidFill>
                  <a:srgbClr val="444444"/>
                </a:solidFill>
                <a:latin typeface="Times New Roman"/>
                <a:cs typeface="Times New Roman"/>
              </a:rPr>
              <a:t>di</a:t>
            </a:r>
            <a:r>
              <a:rPr dirty="0" sz="850" spc="-114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-25" i="1">
                <a:solidFill>
                  <a:srgbClr val="2F2F31"/>
                </a:solidFill>
                <a:latin typeface="Times New Roman"/>
                <a:cs typeface="Times New Roman"/>
              </a:rPr>
              <a:t>Sivi'glia,Ri&lt;5ol </a:t>
            </a:r>
            <a:r>
              <a:rPr dirty="0" sz="850" spc="-13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-100" i="1">
                <a:solidFill>
                  <a:srgbClr val="2F2F31"/>
                </a:solidFill>
                <a:latin typeface="Times New Roman"/>
                <a:cs typeface="Times New Roman"/>
              </a:rPr>
              <a:t>tto,</a:t>
            </a:r>
            <a:endParaRPr sz="8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5"/>
              </a:spcBef>
            </a:pPr>
            <a:r>
              <a:rPr dirty="0" sz="850" spc="-204" i="1">
                <a:solidFill>
                  <a:srgbClr val="444444"/>
                </a:solidFill>
                <a:latin typeface="Times New Roman"/>
                <a:cs typeface="Times New Roman"/>
              </a:rPr>
              <a:t>HMS</a:t>
            </a:r>
            <a:r>
              <a:rPr dirty="0" sz="850" spc="-200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15" i="1">
                <a:solidFill>
                  <a:srgbClr val="2F2F31"/>
                </a:solidFill>
                <a:latin typeface="Times New Roman"/>
                <a:cs typeface="Times New Roman"/>
              </a:rPr>
              <a:t>Pinafore, </a:t>
            </a:r>
            <a:r>
              <a:rPr dirty="0" sz="850" spc="30" i="1">
                <a:solidFill>
                  <a:srgbClr val="444444"/>
                </a:solidFill>
                <a:latin typeface="Times New Roman"/>
                <a:cs typeface="Times New Roman"/>
              </a:rPr>
              <a:t>A </a:t>
            </a:r>
            <a:r>
              <a:rPr dirty="0" sz="850" spc="35" i="1">
                <a:solidFill>
                  <a:srgbClr val="1A1C1A"/>
                </a:solidFill>
                <a:latin typeface="Times New Roman"/>
                <a:cs typeface="Times New Roman"/>
              </a:rPr>
              <a:t>Littl</a:t>
            </a:r>
            <a:r>
              <a:rPr dirty="0" sz="850" spc="35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25" i="1">
                <a:solidFill>
                  <a:srgbClr val="2F2F31"/>
                </a:solidFill>
                <a:latin typeface="Times New Roman"/>
                <a:cs typeface="Times New Roman"/>
              </a:rPr>
              <a:t>Nigllf </a:t>
            </a: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Music,</a:t>
            </a:r>
            <a:r>
              <a:rPr dirty="0" sz="850" spc="50" i="1">
                <a:solidFill>
                  <a:srgbClr val="444444"/>
                </a:solidFill>
                <a:latin typeface="Times New Roman"/>
                <a:cs typeface="Times New Roman"/>
              </a:rPr>
              <a:t>Carmen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850" i="1">
                <a:solidFill>
                  <a:srgbClr val="444444"/>
                </a:solidFill>
                <a:latin typeface="Times New Roman"/>
                <a:cs typeface="Times New Roman"/>
              </a:rPr>
              <a:t>L'Ef</a:t>
            </a:r>
            <a:r>
              <a:rPr dirty="0" sz="850" i="1">
                <a:solidFill>
                  <a:srgbClr val="1A1C1A"/>
                </a:solidFill>
                <a:latin typeface="Times New Roman"/>
                <a:cs typeface="Times New Roman"/>
              </a:rPr>
              <a:t>isir </a:t>
            </a:r>
            <a:r>
              <a:rPr dirty="0" sz="850" spc="15" i="1">
                <a:solidFill>
                  <a:srgbClr val="444444"/>
                </a:solidFill>
                <a:latin typeface="Times New Roman"/>
                <a:cs typeface="Times New Roman"/>
              </a:rPr>
              <a:t>cl'Amore</a:t>
            </a:r>
            <a:r>
              <a:rPr dirty="0" sz="850" spc="15" i="1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9050" marR="5080" indent="460375">
              <a:lnSpc>
                <a:spcPct val="104000"/>
              </a:lnSpc>
              <a:spcBef>
                <a:spcPts val="30"/>
              </a:spcBef>
            </a:pP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Part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of </a:t>
            </a:r>
            <a:r>
              <a:rPr dirty="0" sz="900" spc="-15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h</a:t>
            </a:r>
            <a:r>
              <a:rPr dirty="0" sz="900" spc="-1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CompcU11/s 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mission 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is 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to 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educa </a:t>
            </a:r>
            <a:r>
              <a:rPr dirty="0" sz="900" spc="-5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e </a:t>
            </a:r>
            <a:r>
              <a:rPr dirty="0" sz="900" spc="10">
                <a:solidFill>
                  <a:srgbClr val="1A1C1A"/>
                </a:solidFill>
                <a:latin typeface="Times New Roman"/>
                <a:cs typeface="Times New Roman"/>
              </a:rPr>
              <a:t>l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oca</a:t>
            </a:r>
            <a:r>
              <a:rPr dirty="0" sz="900" spc="10">
                <a:solidFill>
                  <a:srgbClr val="1A1C1A"/>
                </a:solidFill>
                <a:latin typeface="Times New Roman"/>
                <a:cs typeface="Times New Roman"/>
              </a:rPr>
              <a:t>l 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5rad </a:t>
            </a:r>
            <a:r>
              <a:rPr dirty="0" sz="900" spc="-1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schoo</a:t>
            </a:r>
            <a:r>
              <a:rPr dirty="0" sz="900" spc="-10">
                <a:solidFill>
                  <a:srgbClr val="0A0A0A"/>
                </a:solidFill>
                <a:latin typeface="Times New Roman"/>
                <a:cs typeface="Times New Roman"/>
              </a:rPr>
              <a:t>l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students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about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opem 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dirty="0" sz="900" spc="25">
                <a:solidFill>
                  <a:srgbClr val="1A1C1A"/>
                </a:solidFill>
                <a:latin typeface="Times New Roman"/>
                <a:cs typeface="Times New Roman"/>
              </a:rPr>
              <a:t>hrou5h</a:t>
            </a:r>
            <a:r>
              <a:rPr dirty="0" sz="900" spc="-10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MROC</a:t>
            </a:r>
            <a:r>
              <a:rPr dirty="0" sz="900" spc="-1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Edu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ca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tion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l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Outr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eacl</a:t>
            </a:r>
            <a:r>
              <a:rPr dirty="0" sz="900" spc="2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l</a:t>
            </a:r>
            <a:r>
              <a:rPr dirty="0" sz="900" spc="-5">
                <a:solidFill>
                  <a:srgbClr val="565656"/>
                </a:solidFill>
                <a:latin typeface="Times New Roman"/>
                <a:cs typeface="Times New Roman"/>
              </a:rPr>
              <a:t>ou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rs.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v</a:t>
            </a:r>
            <a:r>
              <a:rPr dirty="0" sz="900" spc="1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rs</a:t>
            </a:r>
            <a:r>
              <a:rPr dirty="0" sz="900" spc="10">
                <a:solidFill>
                  <a:srgbClr val="6B6B6B"/>
                </a:solidFill>
                <a:latin typeface="Times New Roman"/>
                <a:cs typeface="Times New Roman"/>
              </a:rPr>
              <a:t>een</a:t>
            </a:r>
            <a:r>
              <a:rPr dirty="0" sz="900" spc="-6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bl)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565656"/>
                </a:solidFill>
                <a:latin typeface="Times New Roman"/>
                <a:cs typeface="Times New Roman"/>
              </a:rPr>
              <a:t>an</a:t>
            </a:r>
            <a:r>
              <a:rPr dirty="0" sz="900" spc="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MROCdirector,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cas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ts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from</a:t>
            </a:r>
            <a:r>
              <a:rPr dirty="0" sz="900" spc="-6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>
                <a:solidFill>
                  <a:srgbClr val="565656"/>
                </a:solidFill>
                <a:latin typeface="Times New Roman"/>
                <a:cs typeface="Times New Roman"/>
              </a:rPr>
              <a:t>e 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opera 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workshops 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Culver-StocktonColle5e,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John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WoodComnmnittJ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Coll </a:t>
            </a:r>
            <a:r>
              <a:rPr dirty="0" sz="900" spc="-75">
                <a:solidFill>
                  <a:srgbClr val="565656"/>
                </a:solidFill>
                <a:latin typeface="Times New Roman"/>
                <a:cs typeface="Times New Roman"/>
              </a:rPr>
              <a:t>e13e, </a:t>
            </a:r>
            <a:r>
              <a:rPr dirty="0" sz="900" spc="-100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Quincy  </a:t>
            </a:r>
            <a:r>
              <a:rPr dirty="0" sz="900" spc="-45">
                <a:solidFill>
                  <a:srgbClr val="444444"/>
                </a:solidFill>
                <a:latin typeface="Times New Roman"/>
                <a:cs typeface="Times New Roman"/>
              </a:rPr>
              <a:t>Un</a:t>
            </a:r>
            <a:r>
              <a:rPr dirty="0" sz="900" spc="-45">
                <a:solidFill>
                  <a:srgbClr val="1A1C1A"/>
                </a:solidFill>
                <a:latin typeface="Times New Roman"/>
                <a:cs typeface="Times New Roman"/>
              </a:rPr>
              <a:t>iv</a:t>
            </a:r>
            <a:r>
              <a:rPr dirty="0" sz="900" spc="-45">
                <a:solidFill>
                  <a:srgbClr val="444444"/>
                </a:solidFill>
                <a:latin typeface="Times New Roman"/>
                <a:cs typeface="Times New Roman"/>
              </a:rPr>
              <a:t>ersihJ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tour</a:t>
            </a:r>
            <a:r>
              <a:rPr dirty="0" sz="900" spc="-7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QuinClJ,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Adams,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Pik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Coun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li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es</a:t>
            </a:r>
            <a:r>
              <a:rPr dirty="0" sz="900" spc="-1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Missouri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with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childre,i's</a:t>
            </a:r>
            <a:r>
              <a:rPr dirty="0" sz="900" spc="-1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operas</a:t>
            </a:r>
            <a:r>
              <a:rPr dirty="0" sz="9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41275" indent="-19685">
              <a:lnSpc>
                <a:spcPct val="100000"/>
              </a:lnSpc>
              <a:spcBef>
                <a:spcPts val="30"/>
              </a:spcBef>
            </a:pP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hi13h-quality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music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hut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appropriat 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-15">
                <a:solidFill>
                  <a:srgbClr val="565656"/>
                </a:solidFill>
                <a:latin typeface="Times New Roman"/>
                <a:cs typeface="Times New Roman"/>
              </a:rPr>
              <a:t>sto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rlJ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l </a:t>
            </a:r>
            <a:r>
              <a:rPr dirty="0" sz="900" spc="-114">
                <a:solidFill>
                  <a:srgbClr val="565656"/>
                </a:solidFill>
                <a:latin typeface="Times New Roman"/>
                <a:cs typeface="Times New Roman"/>
              </a:rPr>
              <a:t>eve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l. </a:t>
            </a:r>
            <a:r>
              <a:rPr dirty="0" sz="900" spc="-114">
                <a:solidFill>
                  <a:srgbClr val="565656"/>
                </a:solidFill>
                <a:latin typeface="Times New Roman"/>
                <a:cs typeface="Times New Roman"/>
              </a:rPr>
              <a:t>Pas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t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productions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include: </a:t>
            </a:r>
            <a:r>
              <a:rPr dirty="0" sz="850" spc="10" i="1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850" spc="17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65" i="1">
                <a:solidFill>
                  <a:srgbClr val="2F2F31"/>
                </a:solidFill>
                <a:latin typeface="Times New Roman"/>
                <a:cs typeface="Times New Roman"/>
              </a:rPr>
              <a:t>MiniMagic</a:t>
            </a:r>
            <a:endParaRPr sz="850">
              <a:latin typeface="Times New Roman"/>
              <a:cs typeface="Times New Roman"/>
            </a:endParaRPr>
          </a:p>
          <a:p>
            <a:pPr marL="27305" marR="111125" indent="13970">
              <a:lnSpc>
                <a:spcPct val="103600"/>
              </a:lnSpc>
              <a:spcBef>
                <a:spcPts val="85"/>
              </a:spcBef>
            </a:pP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flute,</a:t>
            </a:r>
            <a:r>
              <a:rPr dirty="0" sz="850" spc="-13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85" i="1">
                <a:solidFill>
                  <a:srgbClr val="2F2F31"/>
                </a:solidFill>
                <a:latin typeface="Times New Roman"/>
                <a:cs typeface="Times New Roman"/>
              </a:rPr>
              <a:t>Alicein</a:t>
            </a:r>
            <a:r>
              <a:rPr dirty="0" sz="850" spc="-65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55" i="1">
                <a:solidFill>
                  <a:srgbClr val="444444"/>
                </a:solidFill>
                <a:latin typeface="Times New Roman"/>
                <a:cs typeface="Times New Roman"/>
              </a:rPr>
              <a:t>Opera</a:t>
            </a:r>
            <a:r>
              <a:rPr dirty="0" sz="850" spc="-60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65" i="1">
                <a:solidFill>
                  <a:srgbClr val="2F2F31"/>
                </a:solidFill>
                <a:latin typeface="Times New Roman"/>
                <a:cs typeface="Times New Roman"/>
              </a:rPr>
              <a:t>Lm1d,NoyesB</a:t>
            </a:r>
            <a:r>
              <a:rPr dirty="0" sz="850" spc="-7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udd</a:t>
            </a:r>
            <a:r>
              <a:rPr dirty="0" sz="850" spc="50" i="1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,li</a:t>
            </a:r>
            <a:r>
              <a:rPr dirty="0" sz="850" spc="-6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25" i="1">
                <a:solidFill>
                  <a:srgbClr val="565656"/>
                </a:solidFill>
                <a:latin typeface="Times New Roman"/>
                <a:cs typeface="Times New Roman"/>
              </a:rPr>
              <a:t>ow</a:t>
            </a:r>
            <a:r>
              <a:rPr dirty="0" sz="850" spc="25" i="1">
                <a:solidFill>
                  <a:srgbClr val="444444"/>
                </a:solidFill>
                <a:latin typeface="Times New Roman"/>
                <a:cs typeface="Times New Roman"/>
              </a:rPr>
              <a:t>Nm1iftl</a:t>
            </a:r>
            <a:r>
              <a:rPr dirty="0" sz="850" spc="15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20" i="1">
                <a:solidFill>
                  <a:srgbClr val="2F2F31"/>
                </a:solidFill>
                <a:latin typeface="Times New Roman"/>
                <a:cs typeface="Times New Roman"/>
              </a:rPr>
              <a:t>L</a:t>
            </a:r>
            <a:r>
              <a:rPr dirty="0" sz="850" spc="20" i="1">
                <a:solidFill>
                  <a:srgbClr val="565656"/>
                </a:solidFill>
                <a:latin typeface="Times New Roman"/>
                <a:cs typeface="Times New Roman"/>
              </a:rPr>
              <a:t>etm</a:t>
            </a:r>
            <a:r>
              <a:rPr dirty="0" sz="850" spc="-105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0" i="1">
                <a:solidFill>
                  <a:srgbClr val="2F2F31"/>
                </a:solidFill>
                <a:latin typeface="Times New Roman"/>
                <a:cs typeface="Times New Roman"/>
              </a:rPr>
              <a:t>1</a:t>
            </a:r>
            <a:r>
              <a:rPr dirty="0" sz="850" spc="10" i="1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10" i="1">
                <a:solidFill>
                  <a:srgbClr val="2F2F31"/>
                </a:solidFill>
                <a:latin typeface="Times New Roman"/>
                <a:cs typeface="Times New Roman"/>
              </a:rPr>
              <a:t>clto</a:t>
            </a:r>
            <a:r>
              <a:rPr dirty="0" sz="850" spc="-12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-65" i="1">
                <a:solidFill>
                  <a:srgbClr val="2F2F31"/>
                </a:solidFill>
                <a:latin typeface="Times New Roman"/>
                <a:cs typeface="Times New Roman"/>
              </a:rPr>
              <a:t>Mc1k</a:t>
            </a:r>
            <a:r>
              <a:rPr dirty="0" sz="850" spc="-114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-105" i="1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35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70" i="1">
                <a:solidFill>
                  <a:srgbClr val="565656"/>
                </a:solidFill>
                <a:latin typeface="Times New Roman"/>
                <a:cs typeface="Times New Roman"/>
              </a:rPr>
              <a:t>fl</a:t>
            </a:r>
            <a:r>
              <a:rPr dirty="0" sz="850" spc="40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100" i="1">
                <a:solidFill>
                  <a:srgbClr val="565656"/>
                </a:solidFill>
                <a:latin typeface="Times New Roman"/>
                <a:cs typeface="Times New Roman"/>
              </a:rPr>
              <a:t>tm,  </a:t>
            </a:r>
            <a:r>
              <a:rPr dirty="0" sz="850" spc="20" i="1">
                <a:solidFill>
                  <a:srgbClr val="444444"/>
                </a:solidFill>
                <a:latin typeface="Times New Roman"/>
                <a:cs typeface="Times New Roman"/>
              </a:rPr>
              <a:t>lim1sela11d  </a:t>
            </a:r>
            <a:r>
              <a:rPr dirty="0" sz="850" spc="-40" i="1">
                <a:solidFill>
                  <a:srgbClr val="2F2F31"/>
                </a:solidFill>
                <a:latin typeface="Times New Roman"/>
                <a:cs typeface="Times New Roman"/>
              </a:rPr>
              <a:t>Gr</a:t>
            </a:r>
            <a:r>
              <a:rPr dirty="0" sz="850" spc="-9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-30" i="1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90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10" i="1">
                <a:solidFill>
                  <a:srgbClr val="2F2F31"/>
                </a:solidFill>
                <a:latin typeface="Times New Roman"/>
                <a:cs typeface="Times New Roman"/>
              </a:rPr>
              <a:t>t</a:t>
            </a:r>
            <a:r>
              <a:rPr dirty="0" sz="850" spc="-10" i="1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30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20" i="1">
                <a:solidFill>
                  <a:srgbClr val="2F2F31"/>
                </a:solidFill>
                <a:latin typeface="Times New Roman"/>
                <a:cs typeface="Times New Roman"/>
              </a:rPr>
              <a:t>l,</a:t>
            </a:r>
            <a:r>
              <a:rPr dirty="0" sz="850" spc="-95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and</a:t>
            </a:r>
            <a:r>
              <a:rPr dirty="0" sz="900" spc="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45" i="1">
                <a:solidFill>
                  <a:srgbClr val="2F2F31"/>
                </a:solidFill>
                <a:latin typeface="Times New Roman"/>
                <a:cs typeface="Times New Roman"/>
              </a:rPr>
              <a:t>Jack</a:t>
            </a:r>
            <a:r>
              <a:rPr dirty="0" sz="850" spc="-5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30" i="1">
                <a:solidFill>
                  <a:srgbClr val="444444"/>
                </a:solidFill>
                <a:latin typeface="Times New Roman"/>
                <a:cs typeface="Times New Roman"/>
              </a:rPr>
              <a:t>anclthe</a:t>
            </a:r>
            <a:r>
              <a:rPr dirty="0" sz="850" spc="40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20" i="1">
                <a:solidFill>
                  <a:srgbClr val="2F2F31"/>
                </a:solidFill>
                <a:latin typeface="Times New Roman"/>
                <a:cs typeface="Times New Roman"/>
              </a:rPr>
              <a:t>Bem1sftllk</a:t>
            </a:r>
            <a:r>
              <a:rPr dirty="0" sz="850" spc="-6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dirty="0" sz="900" spc="-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well</a:t>
            </a:r>
            <a:r>
              <a:rPr dirty="0" sz="900" spc="-10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as</a:t>
            </a:r>
            <a:r>
              <a:rPr dirty="0" sz="900" spc="-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" i="1">
                <a:solidFill>
                  <a:srgbClr val="565656"/>
                </a:solidFill>
                <a:latin typeface="Times New Roman"/>
                <a:cs typeface="Times New Roman"/>
              </a:rPr>
              <a:t>Clum</a:t>
            </a:r>
            <a:r>
              <a:rPr dirty="0" sz="850" spc="-114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" i="1">
                <a:solidFill>
                  <a:srgbClr val="2F2F31"/>
                </a:solidFill>
                <a:latin typeface="Times New Roman"/>
                <a:cs typeface="Times New Roman"/>
              </a:rPr>
              <a:t>li</a:t>
            </a:r>
            <a:r>
              <a:rPr dirty="0" sz="850" spc="30" i="1">
                <a:solidFill>
                  <a:srgbClr val="6B6B6B"/>
                </a:solidFill>
                <a:latin typeface="Times New Roman"/>
                <a:cs typeface="Times New Roman"/>
              </a:rPr>
              <a:t>c</a:t>
            </a:r>
            <a:r>
              <a:rPr dirty="0" sz="850" spc="30" i="1">
                <a:solidFill>
                  <a:srgbClr val="2F2F31"/>
                </a:solidFill>
                <a:latin typeface="Times New Roman"/>
                <a:cs typeface="Times New Roman"/>
              </a:rPr>
              <a:t>l</a:t>
            </a:r>
            <a:r>
              <a:rPr dirty="0" sz="850" spc="30" i="1">
                <a:solidFill>
                  <a:srgbClr val="565656"/>
                </a:solidFill>
                <a:latin typeface="Times New Roman"/>
                <a:cs typeface="Times New Roman"/>
              </a:rPr>
              <a:t>eera</a:t>
            </a:r>
            <a:r>
              <a:rPr dirty="0" sz="850" spc="-65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5" i="1">
                <a:solidFill>
                  <a:srgbClr val="565656"/>
                </a:solidFill>
                <a:latin typeface="Times New Roman"/>
                <a:cs typeface="Times New Roman"/>
              </a:rPr>
              <a:t>nd</a:t>
            </a:r>
            <a:r>
              <a:rPr dirty="0" sz="850" spc="20" i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5" i="1">
                <a:solidFill>
                  <a:srgbClr val="2F2F31"/>
                </a:solidFill>
                <a:latin typeface="Times New Roman"/>
                <a:cs typeface="Times New Roman"/>
              </a:rPr>
              <a:t>Little</a:t>
            </a:r>
            <a:r>
              <a:rPr dirty="0" sz="850" spc="-12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40" i="1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r>
              <a:rPr dirty="0" sz="850" spc="40" i="1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40" i="1">
                <a:solidFill>
                  <a:srgbClr val="2F2F31"/>
                </a:solidFill>
                <a:latin typeface="Times New Roman"/>
                <a:cs typeface="Times New Roman"/>
              </a:rPr>
              <a:t>el</a:t>
            </a:r>
            <a:r>
              <a:rPr dirty="0" sz="850" spc="8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50" i="1">
                <a:solidFill>
                  <a:srgbClr val="2F2F31"/>
                </a:solidFill>
                <a:latin typeface="Times New Roman"/>
                <a:cs typeface="Times New Roman"/>
              </a:rPr>
              <a:t>Riding</a:t>
            </a:r>
            <a:r>
              <a:rPr dirty="0" sz="850" spc="-8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65" i="1">
                <a:solidFill>
                  <a:srgbClr val="2F2F31"/>
                </a:solidFill>
                <a:latin typeface="Times New Roman"/>
                <a:cs typeface="Times New Roman"/>
              </a:rPr>
              <a:t>Hood</a:t>
            </a:r>
            <a:endParaRPr sz="850">
              <a:latin typeface="Times New Roman"/>
              <a:cs typeface="Times New Roman"/>
            </a:endParaRPr>
          </a:p>
          <a:p>
            <a:pPr marL="18415" marR="6985" indent="460375">
              <a:lnSpc>
                <a:spcPct val="105400"/>
              </a:lnSpc>
              <a:spcBef>
                <a:spcPts val="20"/>
              </a:spcBef>
            </a:pP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MROC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ce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lebrated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its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20th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season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with 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a 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900" spc="-15">
                <a:solidFill>
                  <a:srgbClr val="6B6B6B"/>
                </a:solidFill>
                <a:latin typeface="Times New Roman"/>
                <a:cs typeface="Times New Roman"/>
              </a:rPr>
              <a:t>at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) </a:t>
            </a:r>
            <a:r>
              <a:rPr dirty="0" sz="900" spc="10">
                <a:solidFill>
                  <a:srgbClr val="565656"/>
                </a:solidFill>
                <a:latin typeface="Times New Roman"/>
                <a:cs typeface="Times New Roman"/>
              </a:rPr>
              <a:t>,2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010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production 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of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Puccini's  </a:t>
            </a:r>
            <a:r>
              <a:rPr dirty="0" sz="850" spc="-120" i="1">
                <a:solidFill>
                  <a:srgbClr val="2F2F31"/>
                </a:solidFill>
                <a:latin typeface="Times New Roman"/>
                <a:cs typeface="Times New Roman"/>
              </a:rPr>
              <a:t>Mc1clc1111a </a:t>
            </a:r>
            <a:r>
              <a:rPr dirty="0" sz="850" spc="30" i="1">
                <a:solidFill>
                  <a:srgbClr val="2F2F31"/>
                </a:solidFill>
                <a:latin typeface="Times New Roman"/>
                <a:cs typeface="Times New Roman"/>
              </a:rPr>
              <a:t>Butterfly,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f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eat 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urin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l3Quincy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nativeand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inl</a:t>
            </a:r>
            <a:r>
              <a:rPr dirty="0" sz="900" spc="5">
                <a:solidFill>
                  <a:srgbClr val="6B6B6B"/>
                </a:solidFill>
                <a:latin typeface="Times New Roman"/>
                <a:cs typeface="Times New Roman"/>
              </a:rPr>
              <a:t>e </a:t>
            </a:r>
            <a:r>
              <a:rPr dirty="0" sz="900" spc="-25">
                <a:solidFill>
                  <a:srgbClr val="2F2F31"/>
                </a:solidFill>
                <a:latin typeface="Times New Roman"/>
                <a:cs typeface="Times New Roman"/>
              </a:rPr>
              <a:t>rn</a:t>
            </a:r>
            <a:r>
              <a:rPr dirty="0" sz="900" spc="-25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ti</a:t>
            </a:r>
            <a:r>
              <a:rPr dirty="0" sz="900" spc="-15">
                <a:solidFill>
                  <a:srgbClr val="565656"/>
                </a:solidFill>
                <a:latin typeface="Times New Roman"/>
                <a:cs typeface="Times New Roman"/>
              </a:rPr>
              <a:t>ona 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lllJ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known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sopranoMi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hele 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Crider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dirty="0" sz="900" spc="-1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Cio-CioSan.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2016production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P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u</a:t>
            </a:r>
            <a:r>
              <a:rPr dirty="0" sz="900" spc="-10">
                <a:solidFill>
                  <a:srgbClr val="6B6B6B"/>
                </a:solidFill>
                <a:latin typeface="Times New Roman"/>
                <a:cs typeface="Times New Roman"/>
              </a:rPr>
              <a:t>cci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ni'</a:t>
            </a:r>
            <a:r>
              <a:rPr dirty="0" sz="900" spc="-10">
                <a:solidFill>
                  <a:srgbClr val="565656"/>
                </a:solidFill>
                <a:latin typeface="Times New Roman"/>
                <a:cs typeface="Times New Roman"/>
              </a:rPr>
              <a:t>s</a:t>
            </a:r>
            <a:r>
              <a:rPr dirty="0" sz="900" spc="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" i="1">
                <a:solidFill>
                  <a:srgbClr val="444444"/>
                </a:solidFill>
                <a:latin typeface="Times New Roman"/>
                <a:cs typeface="Times New Roman"/>
              </a:rPr>
              <a:t>Suor/21{Jelica,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reeional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musicians 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honored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900" spc="-6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moni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Avril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Marie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Bermen's</a:t>
            </a:r>
            <a:r>
              <a:rPr dirty="0" sz="900" spc="-1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lil</a:t>
            </a:r>
            <a:r>
              <a:rPr dirty="0" sz="900" spc="1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-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900" spc="-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6B6B6B"/>
                </a:solidFill>
                <a:latin typeface="Times New Roman"/>
                <a:cs typeface="Times New Roman"/>
              </a:rPr>
              <a:t>co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mmitmen</a:t>
            </a:r>
            <a:r>
              <a:rPr dirty="0" sz="900" spc="15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-6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1A1C1A"/>
                </a:solidFill>
                <a:latin typeface="Times New Roman"/>
                <a:cs typeface="Times New Roman"/>
              </a:rPr>
              <a:t>to</a:t>
            </a:r>
            <a:r>
              <a:rPr dirty="0" sz="900" spc="-13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opera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durin5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1A1C1A"/>
                </a:solidFill>
                <a:latin typeface="Times New Roman"/>
                <a:cs typeface="Times New Roman"/>
              </a:rPr>
              <a:t>h</a:t>
            </a:r>
            <a:r>
              <a:rPr dirty="0" sz="900" spc="4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20-ljear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tenure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Artistic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1A1C1A"/>
                </a:solidFill>
                <a:latin typeface="Times New Roman"/>
                <a:cs typeface="Times New Roman"/>
              </a:rPr>
              <a:t>Di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rector</a:t>
            </a:r>
            <a:r>
              <a:rPr dirty="0" sz="900" spc="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Howev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er,</a:t>
            </a:r>
            <a:r>
              <a:rPr dirty="0" sz="90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1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-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20</a:t>
            </a:r>
            <a:r>
              <a:rPr dirty="0" sz="900" spc="5">
                <a:solidFill>
                  <a:srgbClr val="1A1C1A"/>
                </a:solidFill>
                <a:latin typeface="Times New Roman"/>
                <a:cs typeface="Times New Roman"/>
              </a:rPr>
              <a:t>1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7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prodncl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ion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Bizet's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50" i="1">
                <a:solidFill>
                  <a:srgbClr val="444444"/>
                </a:solidFill>
                <a:latin typeface="Times New Roman"/>
                <a:cs typeface="Times New Roman"/>
              </a:rPr>
              <a:t>Carmen</a:t>
            </a:r>
            <a:endParaRPr sz="850">
              <a:latin typeface="Times New Roman"/>
              <a:cs typeface="Times New Roman"/>
            </a:endParaRPr>
          </a:p>
          <a:p>
            <a:pPr marL="24765" marR="62230">
              <a:lnSpc>
                <a:spcPct val="104000"/>
              </a:lnSpc>
              <a:spcBef>
                <a:spcPts val="30"/>
              </a:spcBef>
            </a:pP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celebrated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new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b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e5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innin5s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co111inl3fullcircleas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-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-135">
                <a:solidFill>
                  <a:srgbClr val="6B6B6B"/>
                </a:solidFill>
                <a:latin typeface="Times New Roman"/>
                <a:cs typeface="Times New Roman"/>
              </a:rPr>
              <a:t>Co</a:t>
            </a:r>
            <a:r>
              <a:rPr dirty="0" sz="900" spc="-135">
                <a:solidFill>
                  <a:srgbClr val="444444"/>
                </a:solidFill>
                <a:latin typeface="Times New Roman"/>
                <a:cs typeface="Times New Roman"/>
              </a:rPr>
              <a:t>111pa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y</a:t>
            </a:r>
            <a:r>
              <a:rPr dirty="0" sz="900" spc="-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900" spc="-4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vit</a:t>
            </a:r>
            <a:r>
              <a:rPr dirty="0" sz="900" spc="-40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li7.</a:t>
            </a:r>
            <a:r>
              <a:rPr dirty="0" sz="900" spc="-40">
                <a:solidFill>
                  <a:srgbClr val="565656"/>
                </a:solidFill>
                <a:latin typeface="Times New Roman"/>
                <a:cs typeface="Times New Roman"/>
              </a:rPr>
              <a:t>ed</a:t>
            </a:r>
            <a:r>
              <a:rPr dirty="0" sz="900" spc="-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125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ori5inal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vision  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its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founders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to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brin/3to5ether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professional 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rtists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workiri/3 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in 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-10">
                <a:solidFill>
                  <a:srgbClr val="6B6B6B"/>
                </a:solidFill>
                <a:latin typeface="Times New Roman"/>
                <a:cs typeface="Times New Roman"/>
              </a:rPr>
              <a:t>e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p</a:t>
            </a:r>
            <a:r>
              <a:rPr dirty="0" sz="900" spc="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rforman</a:t>
            </a:r>
            <a:r>
              <a:rPr dirty="0" sz="900" spc="5">
                <a:solidFill>
                  <a:srgbClr val="6B6B6B"/>
                </a:solidFill>
                <a:latin typeface="Times New Roman"/>
                <a:cs typeface="Times New Roman"/>
              </a:rPr>
              <a:t>ce </a:t>
            </a:r>
            <a:r>
              <a:rPr dirty="0" sz="900" spc="-25">
                <a:solidFill>
                  <a:srgbClr val="2F2F31"/>
                </a:solidFill>
                <a:latin typeface="Times New Roman"/>
                <a:cs typeface="Times New Roman"/>
              </a:rPr>
              <a:t>w</a:t>
            </a:r>
            <a:r>
              <a:rPr dirty="0" sz="900" spc="-25">
                <a:solidFill>
                  <a:srgbClr val="565656"/>
                </a:solidFill>
                <a:latin typeface="Times New Roman"/>
                <a:cs typeface="Times New Roman"/>
              </a:rPr>
              <a:t>orld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, 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exce</a:t>
            </a:r>
            <a:r>
              <a:rPr dirty="0" sz="900" spc="20">
                <a:solidFill>
                  <a:srgbClr val="1A1C1A"/>
                </a:solidFill>
                <a:latin typeface="Times New Roman"/>
                <a:cs typeface="Times New Roman"/>
              </a:rPr>
              <a:t>ll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nt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re5ional 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musicians, 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dedicated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students t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o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j</a:t>
            </a:r>
            <a:r>
              <a:rPr dirty="0" sz="900" spc="5">
                <a:solidFill>
                  <a:srgbClr val="6B6B6B"/>
                </a:solidFill>
                <a:latin typeface="Times New Roman"/>
                <a:cs typeface="Times New Roman"/>
              </a:rPr>
              <a:t>o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in </a:t>
            </a:r>
            <a:r>
              <a:rPr dirty="0" sz="900" spc="-135">
                <a:solidFill>
                  <a:srgbClr val="444444"/>
                </a:solidFill>
                <a:latin typeface="Times New Roman"/>
                <a:cs typeface="Times New Roman"/>
              </a:rPr>
              <a:t>f</a:t>
            </a:r>
            <a:r>
              <a:rPr dirty="0" sz="900" spc="-135">
                <a:solidFill>
                  <a:srgbClr val="6B6B6B"/>
                </a:solidFill>
                <a:latin typeface="Times New Roman"/>
                <a:cs typeface="Times New Roman"/>
              </a:rPr>
              <a:t>o 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r>
              <a:rPr dirty="0" sz="900" spc="-45">
                <a:solidFill>
                  <a:srgbClr val="6B6B6B"/>
                </a:solidFill>
                <a:latin typeface="Times New Roman"/>
                <a:cs typeface="Times New Roman"/>
              </a:rPr>
              <a:t>ces </a:t>
            </a:r>
            <a:r>
              <a:rPr dirty="0" sz="800" spc="-20">
                <a:solidFill>
                  <a:srgbClr val="6B6B6B"/>
                </a:solidFill>
                <a:latin typeface="Arial"/>
                <a:cs typeface="Arial"/>
              </a:rPr>
              <a:t>.to</a:t>
            </a:r>
            <a:r>
              <a:rPr dirty="0" sz="900" spc="-20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H</a:t>
            </a:r>
            <a:r>
              <a:rPr dirty="0" sz="900" spc="-20">
                <a:solidFill>
                  <a:srgbClr val="6B6B6B"/>
                </a:solidFill>
                <a:latin typeface="Times New Roman"/>
                <a:cs typeface="Times New Roman"/>
              </a:rPr>
              <a:t>er 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th </a:t>
            </a:r>
            <a:r>
              <a:rPr dirty="0" sz="900" spc="-40">
                <a:solidFill>
                  <a:srgbClr val="6B6B6B"/>
                </a:solidFill>
                <a:latin typeface="Times New Roman"/>
                <a:cs typeface="Times New Roman"/>
              </a:rPr>
              <a:t>e 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ntir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 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community</a:t>
            </a:r>
            <a:r>
              <a:rPr dirty="0" sz="900" spc="22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very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finest</a:t>
            </a:r>
            <a:r>
              <a:rPr dirty="0" sz="900" spc="-6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in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operaticexp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ri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nc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0805" y="6003994"/>
            <a:ext cx="75946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355" b="1">
                <a:solidFill>
                  <a:srgbClr val="565656"/>
                </a:solidFill>
                <a:latin typeface="Times New Roman"/>
                <a:cs typeface="Times New Roman"/>
              </a:rPr>
              <a:t>11uldt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284" y="6325581"/>
            <a:ext cx="6985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30">
                <a:solidFill>
                  <a:srgbClr val="8E8E8E"/>
                </a:solidFill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8386" y="6241810"/>
            <a:ext cx="106870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380" b="1">
                <a:solidFill>
                  <a:srgbClr val="565656"/>
                </a:solidFill>
                <a:latin typeface="Times New Roman"/>
                <a:cs typeface="Times New Roman"/>
              </a:rPr>
              <a:t>Ri,Ter!</a:t>
            </a:r>
            <a:r>
              <a:rPr dirty="0" sz="3000" spc="-380" b="1">
                <a:solidFill>
                  <a:srgbClr val="2F2F31"/>
                </a:solidFill>
                <a:latin typeface="Times New Roman"/>
                <a:cs typeface="Times New Roman"/>
              </a:rPr>
              <a:t>t</a:t>
            </a:r>
            <a:r>
              <a:rPr dirty="0" sz="3000" spc="-525" b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3000" spc="-320" b="1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0301" y="6567725"/>
            <a:ext cx="145034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75" b="1">
                <a:solidFill>
                  <a:srgbClr val="565656"/>
                </a:solidFill>
                <a:latin typeface="Arial"/>
                <a:cs typeface="Arial"/>
              </a:rPr>
              <a:t>Opera</a:t>
            </a:r>
            <a:r>
              <a:rPr dirty="0" sz="2600" spc="-545" b="1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u="heavy" sz="2600" spc="32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Arial"/>
                <a:cs typeface="Arial"/>
              </a:rPr>
              <a:t>·-•·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9517" y="6714387"/>
            <a:ext cx="114427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380" b="1">
                <a:solidFill>
                  <a:srgbClr val="565656"/>
                </a:solidFill>
                <a:latin typeface="Arial"/>
                <a:cs typeface="Arial"/>
              </a:rPr>
              <a:t>company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8261" y="261384"/>
            <a:ext cx="4455160" cy="22434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899920">
              <a:lnSpc>
                <a:spcPct val="100000"/>
              </a:lnSpc>
              <a:spcBef>
                <a:spcPts val="210"/>
              </a:spcBef>
            </a:pPr>
            <a:r>
              <a:rPr dirty="0" u="heavy" sz="1000" spc="-15" b="1">
                <a:solidFill>
                  <a:srgbClr val="1A1C1A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heavy" sz="1000" spc="-15" b="1">
                <a:solidFill>
                  <a:srgbClr val="2F2F31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Characters</a:t>
            </a:r>
            <a:endParaRPr sz="10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Lamie</a:t>
            </a:r>
            <a:r>
              <a:rPr dirty="0" sz="900" spc="70">
                <a:solidFill>
                  <a:srgbClr val="1A1C1A"/>
                </a:solidFill>
                <a:latin typeface="Times New Roman"/>
                <a:cs typeface="Times New Roman"/>
              </a:rPr>
              <a:t>Moss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,an</a:t>
            </a:r>
            <a:r>
              <a:rPr dirty="0" sz="900" spc="70">
                <a:solidFill>
                  <a:srgbClr val="1A1C1A"/>
                </a:solidFill>
                <a:latin typeface="Times New Roman"/>
                <a:cs typeface="Times New Roman"/>
              </a:rPr>
              <a:t>18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lJear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old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 5irl........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.....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...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.....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.....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....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....P..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enelope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Shumate,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soprano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220"/>
              </a:spcBef>
            </a:pPr>
            <a:r>
              <a:rPr dirty="0" sz="900" spc="95">
                <a:solidFill>
                  <a:srgbClr val="2F2F31"/>
                </a:solidFill>
                <a:latin typeface="Times New Roman"/>
                <a:cs typeface="Times New Roman"/>
              </a:rPr>
              <a:t>Ma</a:t>
            </a:r>
            <a:r>
              <a:rPr dirty="0" sz="900" spc="-9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Moss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......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....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....................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_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............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.....</a:t>
            </a:r>
            <a:r>
              <a:rPr dirty="0" sz="900" spc="-55">
                <a:solidFill>
                  <a:srgbClr val="0B0B0B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........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.....</a:t>
            </a:r>
            <a:r>
              <a:rPr dirty="0" sz="900" spc="-55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......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...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.......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l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i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sa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Blake,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contralto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20"/>
              </a:spcBef>
            </a:pPr>
            <a:r>
              <a:rPr dirty="0" sz="900" spc="95">
                <a:solidFill>
                  <a:srgbClr val="2F2F31"/>
                </a:solidFill>
                <a:latin typeface="Times New Roman"/>
                <a:cs typeface="Times New Roman"/>
              </a:rPr>
              <a:t>Beth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1A1C1A"/>
                </a:solidFill>
                <a:latin typeface="Times New Roman"/>
                <a:cs typeface="Times New Roman"/>
              </a:rPr>
              <a:t>Moss,</a:t>
            </a:r>
            <a:r>
              <a:rPr dirty="0" sz="900" spc="-14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Laurie's101.Jear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old</a:t>
            </a:r>
            <a:r>
              <a:rPr dirty="0" sz="900" spc="15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sister.........</a:t>
            </a:r>
            <a:r>
              <a:rPr dirty="0" sz="900" spc="-6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0A0A0A"/>
                </a:solidFill>
                <a:latin typeface="Times New Roman"/>
                <a:cs typeface="Times New Roman"/>
              </a:rPr>
              <a:t>...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...............</a:t>
            </a:r>
            <a:r>
              <a:rPr dirty="0" sz="900" spc="-6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........:..E.....millJ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Dozier,</a:t>
            </a:r>
            <a:r>
              <a:rPr dirty="0" sz="900" spc="-114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soprano</a:t>
            </a:r>
            <a:endParaRPr sz="900">
              <a:latin typeface="Times New Roman"/>
              <a:cs typeface="Times New Roman"/>
            </a:endParaRPr>
          </a:p>
          <a:p>
            <a:pPr marL="14604" marR="432434" indent="-2540">
              <a:lnSpc>
                <a:spcPct val="115799"/>
              </a:lnSpc>
              <a:spcBef>
                <a:spcPts val="5"/>
              </a:spcBef>
            </a:pP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Grandpa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Moss,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the 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fmnill.J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patriarch..................................................</a:t>
            </a:r>
            <a:r>
              <a:rPr dirty="0" sz="900" spc="-40">
                <a:solidFill>
                  <a:srgbClr val="1A1C1A"/>
                </a:solidFill>
                <a:latin typeface="Times New Roman"/>
                <a:cs typeface="Times New Roman"/>
              </a:rPr>
              <a:t>Mark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Gil5allon, bass 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Martin,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drifter......</a:t>
            </a:r>
            <a:r>
              <a:rPr dirty="0" sz="900" spc="-35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............................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...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........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....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............</a:t>
            </a:r>
            <a:r>
              <a:rPr dirty="0" sz="900" spc="-35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S...t.ephen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Carroll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,</a:t>
            </a:r>
            <a:r>
              <a:rPr dirty="0" sz="900" spc="-1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tenor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Top,</a:t>
            </a:r>
            <a:r>
              <a:rPr dirty="0" sz="900" spc="-14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drifter...........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.....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...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.......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........................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........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...</a:t>
            </a:r>
            <a:r>
              <a:rPr dirty="0" sz="900" spc="-1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S..teven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Soe</a:t>
            </a:r>
            <a:r>
              <a:rPr dirty="0" sz="900" spc="-15">
                <a:solidFill>
                  <a:srgbClr val="6B6B6B"/>
                </a:solidFill>
                <a:latin typeface="Times New Roman"/>
                <a:cs typeface="Times New Roman"/>
              </a:rPr>
              <a:t>b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bin5,ba</a:t>
            </a:r>
            <a:r>
              <a:rPr dirty="0" sz="900" spc="-15">
                <a:solidFill>
                  <a:srgbClr val="1A1C1A"/>
                </a:solidFill>
                <a:latin typeface="Times New Roman"/>
                <a:cs typeface="Times New Roman"/>
              </a:rPr>
              <a:t>ri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tone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70"/>
              </a:spcBef>
            </a:pP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Mr.Splinters,</a:t>
            </a:r>
            <a:r>
              <a:rPr dirty="0" sz="900" spc="-10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Postman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....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........................</a:t>
            </a:r>
            <a:r>
              <a:rPr dirty="0" sz="900" spc="-20">
                <a:solidFill>
                  <a:srgbClr val="333335"/>
                </a:solidFill>
                <a:latin typeface="Times New Roman"/>
                <a:cs typeface="Times New Roman"/>
              </a:rPr>
              <a:t>...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....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..........  </a:t>
            </a:r>
            <a:r>
              <a:rPr dirty="0" sz="900" spc="14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atthew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Scheuermann</a:t>
            </a:r>
            <a:r>
              <a:rPr dirty="0" sz="900" spc="70">
                <a:solidFill>
                  <a:srgbClr val="1A1C1A"/>
                </a:solidFill>
                <a:latin typeface="Times New Roman"/>
                <a:cs typeface="Times New Roman"/>
              </a:rPr>
              <a:t>,</a:t>
            </a:r>
            <a:r>
              <a:rPr dirty="0" sz="900" spc="-10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tenor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70"/>
              </a:spcBef>
            </a:pP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Mrs.Splinters,</a:t>
            </a:r>
            <a:r>
              <a:rPr dirty="0" sz="900" spc="-9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his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wife.........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...............................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..........</a:t>
            </a:r>
            <a:r>
              <a:rPr dirty="0" sz="900" spc="-70">
                <a:solidFill>
                  <a:srgbClr val="2F2F31"/>
                </a:solidFill>
                <a:latin typeface="Times New Roman"/>
                <a:cs typeface="Times New Roman"/>
              </a:rPr>
              <a:t>A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..</a:t>
            </a:r>
            <a:r>
              <a:rPr dirty="0" sz="900" spc="-6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my   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Stollber5,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mezzo</a:t>
            </a:r>
            <a:r>
              <a:rPr dirty="0" sz="900" spc="-5">
                <a:solidFill>
                  <a:srgbClr val="6B6B6B"/>
                </a:solidFill>
                <a:latin typeface="Times New Roman"/>
                <a:cs typeface="Times New Roman"/>
              </a:rPr>
              <a:t>-</a:t>
            </a:r>
            <a:r>
              <a:rPr dirty="0" sz="900" spc="-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sop</a:t>
            </a:r>
            <a:r>
              <a:rPr dirty="0" sz="900" spc="-114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ra</a:t>
            </a:r>
            <a:r>
              <a:rPr dirty="0" sz="900" spc="-10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no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ts val="1065"/>
              </a:lnSpc>
              <a:spcBef>
                <a:spcPts val="170"/>
              </a:spcBef>
            </a:pP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Mr.</a:t>
            </a:r>
            <a:r>
              <a:rPr dirty="0" sz="900" spc="-10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1A1C1A"/>
                </a:solidFill>
                <a:latin typeface="Times New Roman"/>
                <a:cs typeface="Times New Roman"/>
              </a:rPr>
              <a:t>J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nks</a:t>
            </a:r>
            <a:r>
              <a:rPr dirty="0" sz="900" spc="25">
                <a:solidFill>
                  <a:srgbClr val="1A1C1A"/>
                </a:solidFill>
                <a:latin typeface="Times New Roman"/>
                <a:cs typeface="Times New Roman"/>
              </a:rPr>
              <a:t>,</a:t>
            </a:r>
            <a:r>
              <a:rPr dirty="0" sz="900" spc="-11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ne</a:t>
            </a:r>
            <a:r>
              <a:rPr dirty="0" sz="900" spc="-1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i5hb</a:t>
            </a:r>
            <a:r>
              <a:rPr dirty="0" sz="900" spc="-10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1A1C1A"/>
                </a:solidFill>
                <a:latin typeface="Times New Roman"/>
                <a:cs typeface="Times New Roman"/>
              </a:rPr>
              <a:t>or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..............................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333335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.....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0A0A0A"/>
                </a:solidFill>
                <a:latin typeface="Times New Roman"/>
                <a:cs typeface="Times New Roman"/>
              </a:rPr>
              <a:t>....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.David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Czechu</a:t>
            </a:r>
            <a:r>
              <a:rPr dirty="0" sz="900" spc="70">
                <a:solidFill>
                  <a:srgbClr val="6B6B6B"/>
                </a:solidFill>
                <a:latin typeface="Times New Roman"/>
                <a:cs typeface="Times New Roman"/>
              </a:rPr>
              <a:t>t</a:t>
            </a:r>
            <a:r>
              <a:rPr dirty="0" sz="900" spc="70">
                <a:solidFill>
                  <a:srgbClr val="1A1C1A"/>
                </a:solidFill>
                <a:latin typeface="Times New Roman"/>
                <a:cs typeface="Times New Roman"/>
              </a:rPr>
              <a:t>,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ba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riton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ts val="1245"/>
              </a:lnSpc>
            </a:pPr>
            <a:r>
              <a:rPr dirty="0" sz="900" spc="45">
                <a:solidFill>
                  <a:srgbClr val="1A1C1A"/>
                </a:solidFill>
                <a:latin typeface="Times New Roman"/>
                <a:cs typeface="Times New Roman"/>
              </a:rPr>
              <a:t>Mrs.J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-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nks,his</a:t>
            </a:r>
            <a:r>
              <a:rPr dirty="0" sz="900" spc="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wife</a:t>
            </a:r>
            <a:r>
              <a:rPr dirty="0" sz="1050" spc="-95">
                <a:solidFill>
                  <a:srgbClr val="1A1C1A"/>
                </a:solidFill>
                <a:latin typeface="Times New Roman"/>
                <a:cs typeface="Times New Roman"/>
              </a:rPr>
              <a:t>.....</a:t>
            </a:r>
            <a:r>
              <a:rPr dirty="0" sz="1050" spc="-95">
                <a:solidFill>
                  <a:srgbClr val="444444"/>
                </a:solidFill>
                <a:latin typeface="Times New Roman"/>
                <a:cs typeface="Times New Roman"/>
              </a:rPr>
              <a:t>..</a:t>
            </a:r>
            <a:r>
              <a:rPr dirty="0" sz="1050" spc="-95">
                <a:solidFill>
                  <a:srgbClr val="1A1C1A"/>
                </a:solidFill>
                <a:latin typeface="Times New Roman"/>
                <a:cs typeface="Times New Roman"/>
              </a:rPr>
              <a:t>..........</a:t>
            </a:r>
            <a:r>
              <a:rPr dirty="0" sz="1050" spc="-9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.............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2F2F31"/>
                </a:solidFill>
                <a:latin typeface="Times New Roman"/>
                <a:cs typeface="Times New Roman"/>
              </a:rPr>
              <a:t>...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..............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G</a:t>
            </a:r>
            <a:r>
              <a:rPr dirty="0" sz="1050" spc="-95">
                <a:solidFill>
                  <a:srgbClr val="0A0A0A"/>
                </a:solidFill>
                <a:latin typeface="Times New Roman"/>
                <a:cs typeface="Times New Roman"/>
              </a:rPr>
              <a:t>..</a:t>
            </a:r>
            <a:r>
              <a:rPr dirty="0" sz="1050" spc="-7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retchen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W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olfme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80">
                <a:solidFill>
                  <a:srgbClr val="444444"/>
                </a:solidFill>
                <a:latin typeface="Times New Roman"/>
                <a:cs typeface="Times New Roman"/>
              </a:rPr>
              <a:t>1:1e</a:t>
            </a:r>
            <a:r>
              <a:rPr dirty="0" sz="900" spc="-17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900" spc="-20">
                <a:solidFill>
                  <a:srgbClr val="1A1C1A"/>
                </a:solidFill>
                <a:latin typeface="Times New Roman"/>
                <a:cs typeface="Times New Roman"/>
              </a:rPr>
              <a:t>,</a:t>
            </a:r>
            <a:r>
              <a:rPr dirty="0" sz="900" spc="-8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mezzo</a:t>
            </a:r>
            <a:r>
              <a:rPr dirty="0" sz="900" spc="10">
                <a:solidFill>
                  <a:srgbClr val="6B6B6B"/>
                </a:solidFill>
                <a:latin typeface="Times New Roman"/>
                <a:cs typeface="Times New Roman"/>
              </a:rPr>
              <a:t>-</a:t>
            </a:r>
            <a:r>
              <a:rPr dirty="0" sz="900" spc="-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sop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ra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no</a:t>
            </a:r>
            <a:endParaRPr sz="900">
              <a:latin typeface="Times New Roman"/>
              <a:cs typeface="Times New Roman"/>
            </a:endParaRPr>
          </a:p>
          <a:p>
            <a:pPr algn="ctr" marL="175260">
              <a:lnSpc>
                <a:spcPct val="100000"/>
              </a:lnSpc>
              <a:spcBef>
                <a:spcPts val="45"/>
              </a:spcBef>
            </a:pPr>
            <a:r>
              <a:rPr dirty="0" u="heavy" sz="1000" spc="-20" b="1">
                <a:solidFill>
                  <a:srgbClr val="2F2F31"/>
                </a:solidFill>
                <a:uFill>
                  <a:solidFill>
                    <a:srgbClr val="2F2F31"/>
                  </a:solidFill>
                </a:uFill>
                <a:latin typeface="Times New Roman"/>
                <a:cs typeface="Times New Roman"/>
              </a:rPr>
              <a:t>Chorus</a:t>
            </a:r>
            <a:endParaRPr sz="1000">
              <a:latin typeface="Times New Roman"/>
              <a:cs typeface="Times New Roman"/>
            </a:endParaRPr>
          </a:p>
          <a:p>
            <a:pPr algn="ctr" marL="1053465" marR="852169">
              <a:lnSpc>
                <a:spcPts val="1250"/>
              </a:lnSpc>
              <a:spcBef>
                <a:spcPts val="50"/>
              </a:spcBef>
            </a:pP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Rebekci.h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Adams,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444444"/>
                </a:solidFill>
                <a:latin typeface="Times New Roman"/>
                <a:cs typeface="Times New Roman"/>
              </a:rPr>
              <a:t>Anna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Gab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l,Richard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li</a:t>
            </a:r>
            <a:r>
              <a:rPr dirty="0" sz="900" spc="-9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essli</a:t>
            </a:r>
            <a:r>
              <a:rPr dirty="0" sz="900" spc="45">
                <a:solidFill>
                  <a:srgbClr val="1A1C1A"/>
                </a:solidFill>
                <a:latin typeface="Times New Roman"/>
                <a:cs typeface="Times New Roman"/>
              </a:rPr>
              <a:t>n5,  </a:t>
            </a:r>
            <a:r>
              <a:rPr dirty="0" sz="900" spc="25">
                <a:solidFill>
                  <a:srgbClr val="1A1C1A"/>
                </a:solidFill>
                <a:latin typeface="Times New Roman"/>
                <a:cs typeface="Times New Roman"/>
              </a:rPr>
              <a:t>Larl'lj</a:t>
            </a:r>
            <a:r>
              <a:rPr dirty="0" sz="900" spc="-10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Mc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Nett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r>
              <a:rPr dirty="0" sz="9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PaulShelor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Maurice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Silas.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2099" y="2659293"/>
            <a:ext cx="448119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 b="1" i="1">
                <a:solidFill>
                  <a:srgbClr val="1A1C1A"/>
                </a:solidFill>
                <a:latin typeface="Arial-BoldItalicMT"/>
                <a:cs typeface="Arial-BoldItalicMT"/>
              </a:rPr>
              <a:t>Sce11e:</a:t>
            </a:r>
            <a:r>
              <a:rPr dirty="0" sz="800" spc="20" b="1" i="1">
                <a:solidFill>
                  <a:srgbClr val="1A1C1A"/>
                </a:solidFill>
                <a:latin typeface="Arial-BoldItalicMT"/>
                <a:cs typeface="Arial-BoldItalicMT"/>
              </a:rPr>
              <a:t> </a:t>
            </a:r>
            <a:r>
              <a:rPr dirty="0" sz="900" spc="-30">
                <a:solidFill>
                  <a:srgbClr val="0A0A0A"/>
                </a:solidFill>
                <a:latin typeface="Times New Roman"/>
                <a:cs typeface="Times New Roman"/>
              </a:rPr>
              <a:t>T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he</a:t>
            </a:r>
            <a:r>
              <a:rPr dirty="0" sz="900" spc="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action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444444"/>
                </a:solidFill>
                <a:latin typeface="Times New Roman"/>
                <a:cs typeface="Times New Roman"/>
              </a:rPr>
              <a:t>takes</a:t>
            </a:r>
            <a:r>
              <a:rPr dirty="0" sz="900" spc="105">
                <a:solidFill>
                  <a:srgbClr val="2F2F31"/>
                </a:solidFill>
                <a:latin typeface="Times New Roman"/>
                <a:cs typeface="Times New Roman"/>
              </a:rPr>
              <a:t>place</a:t>
            </a:r>
            <a:r>
              <a:rPr dirty="0" sz="900" spc="105">
                <a:solidFill>
                  <a:srgbClr val="444444"/>
                </a:solidFill>
                <a:latin typeface="Times New Roman"/>
                <a:cs typeface="Times New Roman"/>
              </a:rPr>
              <a:t>on</a:t>
            </a:r>
            <a:r>
              <a:rPr dirty="0" sz="900" spc="105">
                <a:solidFill>
                  <a:srgbClr val="2F2F31"/>
                </a:solidFill>
                <a:latin typeface="Times New Roman"/>
                <a:cs typeface="Times New Roman"/>
              </a:rPr>
              <a:t>a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565656"/>
                </a:solidFill>
                <a:latin typeface="Times New Roman"/>
                <a:cs typeface="Times New Roman"/>
              </a:rPr>
              <a:t>lo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wer</a:t>
            </a:r>
            <a:r>
              <a:rPr dirty="0" sz="900" spc="55">
                <a:solidFill>
                  <a:srgbClr val="6B6B6B"/>
                </a:solidFill>
                <a:latin typeface="Times New Roman"/>
                <a:cs typeface="Times New Roman"/>
              </a:rPr>
              <a:t>-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mi</a:t>
            </a:r>
            <a:r>
              <a:rPr dirty="0" sz="900" spc="55">
                <a:solidFill>
                  <a:srgbClr val="1A1C1A"/>
                </a:solidFill>
                <a:latin typeface="Times New Roman"/>
                <a:cs typeface="Times New Roman"/>
              </a:rPr>
              <a:t>d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d</a:t>
            </a:r>
            <a:r>
              <a:rPr dirty="0" sz="900" spc="55">
                <a:solidFill>
                  <a:srgbClr val="0A0A0A"/>
                </a:solidFill>
                <a:latin typeface="Times New Roman"/>
                <a:cs typeface="Times New Roman"/>
              </a:rPr>
              <a:t>l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55">
                <a:solidFill>
                  <a:srgbClr val="6B6B6B"/>
                </a:solidFill>
                <a:latin typeface="Times New Roman"/>
                <a:cs typeface="Times New Roman"/>
              </a:rPr>
              <a:t>-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classfa.rm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in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1A1C1A"/>
                </a:solidFill>
                <a:latin typeface="Times New Roman"/>
                <a:cs typeface="Times New Roman"/>
              </a:rPr>
              <a:t>th</a:t>
            </a:r>
            <a:r>
              <a:rPr dirty="0" sz="900" spc="-9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m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i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d-</a:t>
            </a:r>
            <a:r>
              <a:rPr dirty="0" sz="900" spc="-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west</a:t>
            </a:r>
            <a:r>
              <a:rPr dirty="0" sz="900" spc="30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6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444444"/>
                </a:solidFill>
                <a:latin typeface="Times New Roman"/>
                <a:cs typeface="Times New Roman"/>
              </a:rPr>
              <a:t>time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4945" y="2818176"/>
            <a:ext cx="11499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isin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1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earl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lJ 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thir </a:t>
            </a:r>
            <a:r>
              <a:rPr dirty="0" sz="900" spc="-45">
                <a:solidFill>
                  <a:srgbClr val="0A0A0A"/>
                </a:solidFill>
                <a:latin typeface="Times New Roman"/>
                <a:cs typeface="Times New Roman"/>
              </a:rPr>
              <a:t>ti 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es </a:t>
            </a: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2454" y="2799080"/>
            <a:ext cx="294894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solidFill>
                  <a:srgbClr val="1A1C1A"/>
                </a:solidFill>
                <a:latin typeface="Times New Roman"/>
                <a:cs typeface="Times New Roman"/>
              </a:rPr>
              <a:t>]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2F2F31"/>
                </a:solidFill>
                <a:latin typeface="Times New Roman"/>
                <a:cs typeface="Times New Roman"/>
              </a:rPr>
              <a:t>une-the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tim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2F2F31"/>
                </a:solidFill>
                <a:latin typeface="Arial"/>
                <a:cs typeface="Arial"/>
              </a:rPr>
              <a:t>of</a:t>
            </a:r>
            <a:r>
              <a:rPr dirty="0" sz="1050" spc="-195">
                <a:solidFill>
                  <a:srgbClr val="2F2F31"/>
                </a:solidFill>
                <a:latin typeface="Arial"/>
                <a:cs typeface="Arial"/>
              </a:rPr>
              <a:t> 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sprin5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araduation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and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sprin5</a:t>
            </a:r>
            <a:r>
              <a:rPr dirty="0" sz="900" spc="-13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harvest.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5796" y="3114555"/>
            <a:ext cx="370205" cy="50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Act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I 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Act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II 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Act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 III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4521" y="3102333"/>
            <a:ext cx="2484755" cy="5086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182880">
              <a:lnSpc>
                <a:spcPct val="120300"/>
              </a:lnSpc>
              <a:spcBef>
                <a:spcPts val="100"/>
              </a:spcBef>
            </a:pP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dalJ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before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5radu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900" spc="-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lion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-</a:t>
            </a:r>
            <a:r>
              <a:rPr dirty="0" sz="900" spc="6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la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t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af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1A1C1A"/>
                </a:solidFill>
                <a:latin typeface="Times New Roman"/>
                <a:cs typeface="Times New Roman"/>
              </a:rPr>
              <a:t>rn</a:t>
            </a:r>
            <a:r>
              <a:rPr dirty="0" sz="900" spc="-12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oon.  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That</a:t>
            </a:r>
            <a:r>
              <a:rPr dirty="0" sz="900" spc="-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even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in5.</a:t>
            </a:r>
            <a:endParaRPr sz="9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Lat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444444"/>
                </a:solidFill>
                <a:latin typeface="Times New Roman"/>
                <a:cs typeface="Times New Roman"/>
              </a:rPr>
              <a:t>that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niaht;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hen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baseline="-12345" sz="1350" spc="44">
                <a:solidFill>
                  <a:srgbClr val="444444"/>
                </a:solidFill>
                <a:latin typeface="Times New Roman"/>
                <a:cs typeface="Times New Roman"/>
              </a:rPr>
              <a:t>5</a:t>
            </a:r>
            <a:r>
              <a:rPr dirty="0" baseline="-12345" sz="1350" spc="-14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ra.du</a:t>
            </a:r>
            <a:r>
              <a:rPr dirty="0" sz="900" spc="15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dirty="0" sz="900" spc="-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tion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2F2F31"/>
                </a:solidFill>
                <a:latin typeface="Times New Roman"/>
                <a:cs typeface="Times New Roman"/>
              </a:rPr>
              <a:t>da1J-dawn.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9545" y="3764857"/>
            <a:ext cx="4665345" cy="3653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6600">
              <a:lnSpc>
                <a:spcPct val="100000"/>
              </a:lnSpc>
              <a:spcBef>
                <a:spcPts val="100"/>
              </a:spcBef>
            </a:pPr>
            <a:r>
              <a:rPr dirty="0" sz="1000" spc="-15" b="1">
                <a:solidFill>
                  <a:srgbClr val="2F2F31"/>
                </a:solidFill>
                <a:latin typeface="Times New Roman"/>
                <a:cs typeface="Times New Roman"/>
              </a:rPr>
              <a:t>Background</a:t>
            </a:r>
            <a:endParaRPr sz="1000">
              <a:latin typeface="Times New Roman"/>
              <a:cs typeface="Times New Roman"/>
            </a:endParaRPr>
          </a:p>
          <a:p>
            <a:pPr marL="40640" marR="125095" indent="-3175">
              <a:lnSpc>
                <a:spcPct val="96200"/>
              </a:lnSpc>
              <a:spcBef>
                <a:spcPts val="50"/>
              </a:spcBef>
            </a:pP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dirty="0" sz="900" spc="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son</a:t>
            </a:r>
            <a:r>
              <a:rPr dirty="0" sz="900" spc="-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-45">
                <a:solidFill>
                  <a:srgbClr val="444444"/>
                </a:solidFill>
                <a:latin typeface="Arial"/>
                <a:cs typeface="Arial"/>
              </a:rPr>
              <a:t>of</a:t>
            </a:r>
            <a:r>
              <a:rPr dirty="0" sz="1050" spc="-1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Russian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J</a:t>
            </a:r>
            <a:r>
              <a:rPr dirty="0" sz="900" spc="5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wish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immi5ra</a:t>
            </a:r>
            <a:r>
              <a:rPr dirty="0" sz="900" spc="-13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900" spc="65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s,Aaron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Cop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l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and'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s</a:t>
            </a:r>
            <a:r>
              <a:rPr dirty="0" sz="900" spc="-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music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came</a:t>
            </a:r>
            <a:r>
              <a:rPr dirty="0" sz="9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to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ep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ese</a:t>
            </a:r>
            <a:r>
              <a:rPr dirty="0" sz="900" spc="60">
                <a:solidFill>
                  <a:srgbClr val="1A1C1A"/>
                </a:solidFill>
                <a:latin typeface="Times New Roman"/>
                <a:cs typeface="Times New Roman"/>
              </a:rPr>
              <a:t>nt</a:t>
            </a:r>
            <a:r>
              <a:rPr dirty="0" sz="900" spc="-11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444444"/>
                </a:solidFill>
                <a:latin typeface="Times New Roman"/>
                <a:cs typeface="Times New Roman"/>
              </a:rPr>
              <a:t>wha</a:t>
            </a:r>
            <a:r>
              <a:rPr dirty="0" sz="900" spc="90">
                <a:solidFill>
                  <a:srgbClr val="1A1C1A"/>
                </a:solidFill>
                <a:latin typeface="Times New Roman"/>
                <a:cs typeface="Times New Roman"/>
              </a:rPr>
              <a:t>t 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wasquint</a:t>
            </a:r>
            <a:r>
              <a:rPr dirty="0" sz="900" spc="4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ss</a:t>
            </a:r>
            <a:r>
              <a:rPr dirty="0" sz="900" spc="4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ntiallJl </a:t>
            </a:r>
            <a:r>
              <a:rPr dirty="0" sz="900" spc="-305">
                <a:solidFill>
                  <a:srgbClr val="2F2F31"/>
                </a:solidFill>
                <a:latin typeface="Times New Roman"/>
                <a:cs typeface="Times New Roman"/>
              </a:rPr>
              <a:t>A</a:t>
            </a:r>
            <a:r>
              <a:rPr dirty="0" sz="900" spc="29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225">
                <a:solidFill>
                  <a:srgbClr val="2F2F31"/>
                </a:solidFill>
                <a:latin typeface="Times New Roman"/>
                <a:cs typeface="Times New Roman"/>
              </a:rPr>
              <a:t>mer</a:t>
            </a:r>
            <a:r>
              <a:rPr dirty="0" sz="900" spc="-170">
                <a:solidFill>
                  <a:srgbClr val="565656"/>
                </a:solidFill>
                <a:latin typeface="Times New Roman"/>
                <a:cs typeface="Times New Roman"/>
              </a:rPr>
              <a:t>ica </a:t>
            </a:r>
            <a:r>
              <a:rPr dirty="0" sz="900" spc="-215">
                <a:solidFill>
                  <a:srgbClr val="565656"/>
                </a:solidFill>
                <a:latin typeface="Times New Roman"/>
                <a:cs typeface="Times New Roman"/>
              </a:rPr>
              <a:t>n  </a:t>
            </a:r>
            <a:r>
              <a:rPr dirty="0" sz="900" spc="-170">
                <a:solidFill>
                  <a:srgbClr val="1A1C1A"/>
                </a:solidFill>
                <a:latin typeface="Times New Roman"/>
                <a:cs typeface="Times New Roman"/>
              </a:rPr>
              <a:t>in </a:t>
            </a:r>
            <a:r>
              <a:rPr dirty="0" sz="900" spc="-155">
                <a:solidFill>
                  <a:srgbClr val="444444"/>
                </a:solidFill>
                <a:latin typeface="Times New Roman"/>
                <a:cs typeface="Times New Roman"/>
              </a:rPr>
              <a:t>art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music 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of </a:t>
            </a:r>
            <a:r>
              <a:rPr dirty="0" sz="900" spc="-10">
                <a:solidFill>
                  <a:srgbClr val="1A1C1A"/>
                </a:solidFill>
                <a:latin typeface="Times New Roman"/>
                <a:cs typeface="Times New Roman"/>
              </a:rPr>
              <a:t>th </a:t>
            </a:r>
            <a:r>
              <a:rPr dirty="0" sz="900" spc="-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95">
                <a:solidFill>
                  <a:srgbClr val="444444"/>
                </a:solidFill>
                <a:latin typeface="Times New Roman"/>
                <a:cs typeface="Times New Roman"/>
              </a:rPr>
              <a:t>1930'sand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'40's. </a:t>
            </a:r>
            <a:r>
              <a:rPr dirty="0" sz="1200" spc="-130" b="1">
                <a:solidFill>
                  <a:srgbClr val="1A1C1A"/>
                </a:solidFill>
                <a:latin typeface="Times New Roman"/>
                <a:cs typeface="Times New Roman"/>
              </a:rPr>
              <a:t>In 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his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1920's 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composition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studies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in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Paris,</a:t>
            </a:r>
            <a:r>
              <a:rPr dirty="0" sz="900" spc="-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his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r</a:t>
            </a:r>
            <a:r>
              <a:rPr dirty="0" sz="900" spc="5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nowned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nto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900" spc="-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444444"/>
                </a:solidFill>
                <a:latin typeface="Times New Roman"/>
                <a:cs typeface="Times New Roman"/>
              </a:rPr>
              <a:t>Nadia</a:t>
            </a:r>
            <a:r>
              <a:rPr dirty="0" sz="900" spc="-11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Boulan5er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admon</a:t>
            </a:r>
            <a:r>
              <a:rPr dirty="0" sz="900" spc="50">
                <a:solidFill>
                  <a:srgbClr val="1A1C1A"/>
                </a:solidFill>
                <a:latin typeface="Times New Roman"/>
                <a:cs typeface="Times New Roman"/>
              </a:rPr>
              <a:t>is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hed</a:t>
            </a:r>
            <a:r>
              <a:rPr dirty="0" sz="900" spc="1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1A1C1A"/>
                </a:solidFill>
                <a:latin typeface="Times New Roman"/>
                <a:cs typeface="Times New Roman"/>
              </a:rPr>
              <a:t>hi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m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to</a:t>
            </a:r>
            <a:endParaRPr sz="900">
              <a:latin typeface="Times New Roman"/>
              <a:cs typeface="Times New Roman"/>
            </a:endParaRPr>
          </a:p>
          <a:p>
            <a:pPr marL="43180" marR="30480" indent="-3175">
              <a:lnSpc>
                <a:spcPct val="115799"/>
              </a:lnSpc>
            </a:pP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write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what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h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kn</a:t>
            </a:r>
            <a:r>
              <a:rPr dirty="0" sz="90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2F2F31"/>
                </a:solidFill>
                <a:latin typeface="Times New Roman"/>
                <a:cs typeface="Times New Roman"/>
              </a:rPr>
              <a:t>w...to</a:t>
            </a:r>
            <a:r>
              <a:rPr dirty="0" sz="900" spc="1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b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6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an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100">
                <a:solidFill>
                  <a:srgbClr val="2F2F31"/>
                </a:solidFill>
                <a:latin typeface="Times New Roman"/>
                <a:cs typeface="Times New Roman"/>
              </a:rPr>
              <a:t>Am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eric</a:t>
            </a:r>
            <a:r>
              <a:rPr dirty="0" sz="900" spc="-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6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65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900" spc="-1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1A1C1A"/>
                </a:solidFill>
                <a:latin typeface="Times New Roman"/>
                <a:cs typeface="Times New Roman"/>
              </a:rPr>
              <a:t>.</a:t>
            </a:r>
            <a:r>
              <a:rPr dirty="0" sz="900" spc="10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lie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444444"/>
                </a:solidFill>
                <a:latin typeface="Times New Roman"/>
                <a:cs typeface="Times New Roman"/>
              </a:rPr>
              <a:t>obeyed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900" spc="-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produced</a:t>
            </a:r>
            <a:r>
              <a:rPr dirty="0" sz="900" spc="-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ball</a:t>
            </a:r>
            <a:r>
              <a:rPr dirty="0" sz="900" spc="8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80">
                <a:solidFill>
                  <a:srgbClr val="1A1C1A"/>
                </a:solidFill>
                <a:latin typeface="Times New Roman"/>
                <a:cs typeface="Times New Roman"/>
              </a:rPr>
              <a:t>ts</a:t>
            </a:r>
            <a:r>
              <a:rPr dirty="0" sz="900" spc="8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fi</a:t>
            </a:r>
            <a:r>
              <a:rPr dirty="0" sz="900" spc="50">
                <a:solidFill>
                  <a:srgbClr val="6B6B6B"/>
                </a:solidFill>
                <a:latin typeface="Times New Roman"/>
                <a:cs typeface="Times New Roman"/>
              </a:rPr>
              <a:t>l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m</a:t>
            </a:r>
            <a:r>
              <a:rPr dirty="0" sz="900" spc="-9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m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us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ic 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that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incorporated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Appalachian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folk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music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cowbolJ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d</a:t>
            </a:r>
            <a:r>
              <a:rPr dirty="0" sz="900" spc="7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900" spc="-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nce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music</a:t>
            </a:r>
            <a:r>
              <a:rPr dirty="0" sz="900" spc="-10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into</a:t>
            </a:r>
            <a:r>
              <a:rPr dirty="0" sz="900" spc="9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sound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pa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lett</a:t>
            </a:r>
            <a:r>
              <a:rPr dirty="0" sz="900" spc="55">
                <a:solidFill>
                  <a:srgbClr val="565656"/>
                </a:solidFill>
                <a:latin typeface="Times New Roman"/>
                <a:cs typeface="Times New Roman"/>
              </a:rPr>
              <a:t>e 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that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wasstill</a:t>
            </a:r>
            <a:r>
              <a:rPr dirty="0" sz="900" spc="-114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quite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avant-aard</a:t>
            </a:r>
            <a:r>
              <a:rPr dirty="0" sz="900" spc="8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.Expandin5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hisr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espo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nsibiliti</a:t>
            </a:r>
            <a:r>
              <a:rPr dirty="0" sz="900" spc="5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s</a:t>
            </a:r>
            <a:r>
              <a:rPr dirty="0" sz="900" spc="-7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to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2F2F31"/>
                </a:solidFill>
                <a:latin typeface="Times New Roman"/>
                <a:cs typeface="Times New Roman"/>
              </a:rPr>
              <a:t>A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meri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ca</a:t>
            </a:r>
            <a:r>
              <a:rPr dirty="0" sz="900" spc="-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n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565656"/>
                </a:solidFill>
                <a:latin typeface="Times New Roman"/>
                <a:cs typeface="Times New Roman"/>
              </a:rPr>
              <a:t>m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usic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an  expression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of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American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c</a:t>
            </a:r>
            <a:r>
              <a:rPr dirty="0" sz="900" spc="75">
                <a:solidFill>
                  <a:srgbClr val="1A1C1A"/>
                </a:solidFill>
                <a:latin typeface="Times New Roman"/>
                <a:cs typeface="Times New Roman"/>
              </a:rPr>
              <a:t>hara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cter,he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represen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te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d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6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4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U.S.State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De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partment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as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  <a:p>
            <a:pPr algn="just" marL="46355" marR="102235" indent="-3810">
              <a:lnSpc>
                <a:spcPct val="115799"/>
              </a:lnSpc>
            </a:pP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c</a:t>
            </a:r>
            <a:r>
              <a:rPr dirty="0" sz="900" spc="45">
                <a:solidFill>
                  <a:srgbClr val="1A1C1A"/>
                </a:solidFill>
                <a:latin typeface="Times New Roman"/>
                <a:cs typeface="Times New Roman"/>
              </a:rPr>
              <a:t>ul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tura</a:t>
            </a:r>
            <a:r>
              <a:rPr dirty="0" sz="900" spc="-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900" spc="-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ambassador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duri115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after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1A1C1A"/>
                </a:solidFill>
                <a:latin typeface="Times New Roman"/>
                <a:cs typeface="Times New Roman"/>
              </a:rPr>
              <a:t>WWII.</a:t>
            </a:r>
            <a:r>
              <a:rPr dirty="0" sz="900" spc="-3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Whil</a:t>
            </a:r>
            <a:r>
              <a:rPr dirty="0" sz="900" spc="9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-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visiti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n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5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Latin</a:t>
            </a:r>
            <a:r>
              <a:rPr dirty="0" sz="9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America,</a:t>
            </a:r>
            <a:r>
              <a:rPr dirty="0" sz="900" spc="-13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he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echoed  </a:t>
            </a:r>
            <a:r>
              <a:rPr dirty="0" sz="900" spc="60">
                <a:solidFill>
                  <a:srgbClr val="1A1C1A"/>
                </a:solidFill>
                <a:latin typeface="Times New Roman"/>
                <a:cs typeface="Times New Roman"/>
              </a:rPr>
              <a:t>his</a:t>
            </a:r>
            <a:r>
              <a:rPr dirty="0" sz="900" spc="-7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m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entor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'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s</a:t>
            </a:r>
            <a:r>
              <a:rPr dirty="0" sz="900" spc="-6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444444"/>
                </a:solidFill>
                <a:latin typeface="Times New Roman"/>
                <a:cs typeface="Times New Roman"/>
              </a:rPr>
              <a:t>advice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and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e11coura5ed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local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compo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sers</a:t>
            </a:r>
            <a:r>
              <a:rPr dirty="0" sz="900" spc="-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to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honor</a:t>
            </a:r>
            <a:r>
              <a:rPr dirty="0" sz="900" spc="-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their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owncommon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people  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dirty="0" sz="900" spc="-1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keepers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a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national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aesthetic.</a:t>
            </a:r>
            <a:endParaRPr sz="900">
              <a:latin typeface="Times New Roman"/>
              <a:cs typeface="Times New Roman"/>
            </a:endParaRPr>
          </a:p>
          <a:p>
            <a:pPr marL="49530" marR="41910" indent="460375">
              <a:lnSpc>
                <a:spcPts val="1250"/>
              </a:lnSpc>
              <a:spcBef>
                <a:spcPts val="25"/>
              </a:spcBef>
            </a:pP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Ballets, film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scores,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and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instrumental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musi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c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und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erscore </a:t>
            </a:r>
            <a:r>
              <a:rPr dirty="0" sz="900" spc="55">
                <a:solidFill>
                  <a:srgbClr val="1A1C1A"/>
                </a:solidFill>
                <a:latin typeface="Times New Roman"/>
                <a:cs typeface="Times New Roman"/>
              </a:rPr>
              <a:t>id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eas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an</a:t>
            </a:r>
            <a:r>
              <a:rPr dirty="0" sz="900" spc="90">
                <a:solidFill>
                  <a:srgbClr val="565656"/>
                </a:solidFill>
                <a:latin typeface="Times New Roman"/>
                <a:cs typeface="Times New Roman"/>
              </a:rPr>
              <a:t>d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moments 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rather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than</a:t>
            </a:r>
            <a:r>
              <a:rPr dirty="0" sz="900" spc="-1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ext.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Plot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is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expressed</a:t>
            </a:r>
            <a:r>
              <a:rPr dirty="0" sz="900" spc="-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1A1C1A"/>
                </a:solidFill>
                <a:latin typeface="Times New Roman"/>
                <a:cs typeface="Times New Roman"/>
              </a:rPr>
              <a:t>throu</a:t>
            </a:r>
            <a:r>
              <a:rPr dirty="0" baseline="-12345" sz="1350" spc="82">
                <a:solidFill>
                  <a:srgbClr val="1A1C1A"/>
                </a:solidFill>
                <a:latin typeface="Arial"/>
                <a:cs typeface="Arial"/>
              </a:rPr>
              <a:t>8</a:t>
            </a:r>
            <a:r>
              <a:rPr dirty="0" sz="900" spc="55">
                <a:solidFill>
                  <a:srgbClr val="1A1C1A"/>
                </a:solidFill>
                <a:latin typeface="Times New Roman"/>
                <a:cs typeface="Times New Roman"/>
              </a:rPr>
              <a:t>h</a:t>
            </a:r>
            <a:r>
              <a:rPr dirty="0" sz="900" spc="-4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es</a:t>
            </a:r>
            <a:r>
              <a:rPr dirty="0" sz="900" spc="50">
                <a:solidFill>
                  <a:srgbClr val="1A1C1A"/>
                </a:solidFill>
                <a:latin typeface="Times New Roman"/>
                <a:cs typeface="Times New Roman"/>
              </a:rPr>
              <a:t>tur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or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struct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ural</a:t>
            </a:r>
            <a:r>
              <a:rPr dirty="0" sz="900" spc="-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0A0A0A"/>
                </a:solidFill>
                <a:latin typeface="Times New Roman"/>
                <a:cs typeface="Times New Roman"/>
              </a:rPr>
              <a:t>l</a:t>
            </a:r>
            <a:r>
              <a:rPr dirty="0" sz="900" spc="50">
                <a:solidFill>
                  <a:srgbClr val="444444"/>
                </a:solidFill>
                <a:latin typeface="Times New Roman"/>
                <a:cs typeface="Times New Roman"/>
              </a:rPr>
              <a:t>oaic.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Copla</a:t>
            </a:r>
            <a:r>
              <a:rPr dirty="0" sz="900" spc="-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900" spc="30">
                <a:solidFill>
                  <a:srgbClr val="1A1C1A"/>
                </a:solidFill>
                <a:latin typeface="Times New Roman"/>
                <a:cs typeface="Times New Roman"/>
              </a:rPr>
              <a:t>d</a:t>
            </a:r>
            <a:r>
              <a:rPr dirty="0" sz="900" spc="1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wanted 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to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write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444444"/>
                </a:solidFill>
                <a:latin typeface="Times New Roman"/>
                <a:cs typeface="Times New Roman"/>
              </a:rPr>
              <a:t>an</a:t>
            </a:r>
            <a:r>
              <a:rPr dirty="0" sz="9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opera,but</a:t>
            </a:r>
            <a:r>
              <a:rPr dirty="0" sz="900" spc="-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h</a:t>
            </a:r>
            <a:r>
              <a:rPr dirty="0" sz="900" spc="8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wanted</a:t>
            </a:r>
            <a:r>
              <a:rPr dirty="0" sz="900" spc="-8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American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o</a:t>
            </a:r>
            <a:r>
              <a:rPr dirty="0" sz="900" spc="60">
                <a:solidFill>
                  <a:srgbClr val="565656"/>
                </a:solidFill>
                <a:latin typeface="Times New Roman"/>
                <a:cs typeface="Times New Roman"/>
              </a:rPr>
              <a:t>pera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6B6B6B"/>
                </a:solidFill>
                <a:latin typeface="Times New Roman"/>
                <a:cs typeface="Times New Roman"/>
              </a:rPr>
              <a:t>t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b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mor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harmonically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complex</a:t>
            </a:r>
            <a:r>
              <a:rPr dirty="0" sz="9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than 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the </a:t>
            </a:r>
            <a:r>
              <a:rPr dirty="0" sz="900" spc="65">
                <a:solidFill>
                  <a:srgbClr val="565656"/>
                </a:solidFill>
                <a:latin typeface="Times New Roman"/>
                <a:cs typeface="Times New Roman"/>
              </a:rPr>
              <a:t>m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usical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comed</a:t>
            </a:r>
            <a:r>
              <a:rPr dirty="0" sz="900" spc="65">
                <a:solidFill>
                  <a:srgbClr val="1A1C1A"/>
                </a:solidFill>
                <a:latin typeface="Times New Roman"/>
                <a:cs typeface="Times New Roman"/>
              </a:rPr>
              <a:t>i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es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that were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sopopu</a:t>
            </a:r>
            <a:r>
              <a:rPr dirty="0" sz="900" spc="90">
                <a:solidFill>
                  <a:srgbClr val="0A0A0A"/>
                </a:solidFill>
                <a:latin typeface="Times New Roman"/>
                <a:cs typeface="Times New Roman"/>
              </a:rPr>
              <a:t>l</a:t>
            </a:r>
            <a:r>
              <a:rPr dirty="0" sz="900" spc="90">
                <a:solidFill>
                  <a:srgbClr val="444444"/>
                </a:solidFill>
                <a:latin typeface="Times New Roman"/>
                <a:cs typeface="Times New Roman"/>
              </a:rPr>
              <a:t>arat </a:t>
            </a:r>
            <a:r>
              <a:rPr dirty="0" sz="900" spc="85">
                <a:solidFill>
                  <a:srgbClr val="444444"/>
                </a:solidFill>
                <a:latin typeface="Times New Roman"/>
                <a:cs typeface="Times New Roman"/>
              </a:rPr>
              <a:t>that 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im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. 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I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t </a:t>
            </a:r>
            <a:r>
              <a:rPr dirty="0" sz="900" spc="10">
                <a:solidFill>
                  <a:srgbClr val="2F2F31"/>
                </a:solidFill>
                <a:latin typeface="Times New Roman"/>
                <a:cs typeface="Times New Roman"/>
              </a:rPr>
              <a:t>is,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th 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erefore </a:t>
            </a:r>
            <a:r>
              <a:rPr dirty="0" sz="900" spc="10">
                <a:solidFill>
                  <a:srgbClr val="565656"/>
                </a:solidFill>
                <a:latin typeface="Times New Roman"/>
                <a:cs typeface="Times New Roman"/>
              </a:rPr>
              <a:t>,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ironicthat </a:t>
            </a:r>
            <a:r>
              <a:rPr dirty="0" sz="900" spc="125">
                <a:solidFill>
                  <a:srgbClr val="2F2F31"/>
                </a:solidFill>
                <a:latin typeface="Times New Roman"/>
                <a:cs typeface="Times New Roman"/>
              </a:rPr>
              <a:t>he  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composed </a:t>
            </a:r>
            <a:r>
              <a:rPr dirty="0" sz="1100" spc="-125" i="1">
                <a:solidFill>
                  <a:srgbClr val="2F2F31"/>
                </a:solidFill>
                <a:latin typeface="Times New Roman"/>
                <a:cs typeface="Times New Roman"/>
              </a:rPr>
              <a:t>T.b.e </a:t>
            </a:r>
            <a:r>
              <a:rPr dirty="0" sz="1100" spc="-35" i="1">
                <a:solidFill>
                  <a:srgbClr val="2F2F31"/>
                </a:solidFill>
                <a:latin typeface="Times New Roman"/>
                <a:cs typeface="Times New Roman"/>
              </a:rPr>
              <a:t>Tender </a:t>
            </a:r>
            <a:r>
              <a:rPr dirty="0" sz="1100" spc="-5" i="1">
                <a:solidFill>
                  <a:srgbClr val="2F2F31"/>
                </a:solidFill>
                <a:latin typeface="Times New Roman"/>
                <a:cs typeface="Times New Roman"/>
              </a:rPr>
              <a:t>Lcind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courteslJ </a:t>
            </a:r>
            <a:r>
              <a:rPr dirty="0" sz="1100" spc="-25" i="1">
                <a:solidFill>
                  <a:srgbClr val="2F2F31"/>
                </a:solidFill>
                <a:latin typeface="Times New Roman"/>
                <a:cs typeface="Times New Roman"/>
              </a:rPr>
              <a:t>ol 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a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commission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spons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red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by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Rodaers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ts val="1225"/>
              </a:lnSpc>
            </a:pP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Ii</a:t>
            </a:r>
            <a:r>
              <a:rPr dirty="0" sz="900" spc="-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amm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-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F2F31"/>
                </a:solidFill>
                <a:latin typeface="Times New Roman"/>
                <a:cs typeface="Times New Roman"/>
              </a:rPr>
              <a:t>rst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in,</a:t>
            </a:r>
            <a:r>
              <a:rPr dirty="0" sz="900" spc="-12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the</a:t>
            </a:r>
            <a:r>
              <a:rPr dirty="0" sz="900" spc="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most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es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tab</a:t>
            </a:r>
            <a:r>
              <a:rPr dirty="0" sz="900" spc="-85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1A1C1A"/>
                </a:solidFill>
                <a:latin typeface="Times New Roman"/>
                <a:cs typeface="Times New Roman"/>
              </a:rPr>
              <a:t>lish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ed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creators</a:t>
            </a:r>
            <a:r>
              <a:rPr dirty="0" sz="1100" spc="35">
                <a:solidFill>
                  <a:srgbClr val="444444"/>
                </a:solidFill>
                <a:latin typeface="Times New Roman"/>
                <a:cs typeface="Times New Roman"/>
              </a:rPr>
              <a:t>0£</a:t>
            </a:r>
            <a:r>
              <a:rPr dirty="0" sz="1100" spc="-17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00">
                <a:solidFill>
                  <a:srgbClr val="444444"/>
                </a:solidFill>
                <a:latin typeface="Times New Roman"/>
                <a:cs typeface="Times New Roman"/>
              </a:rPr>
              <a:t>mus</a:t>
            </a:r>
            <a:r>
              <a:rPr dirty="0" sz="900" spc="-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60">
                <a:solidFill>
                  <a:srgbClr val="1A1C1A"/>
                </a:solidFill>
                <a:latin typeface="Times New Roman"/>
                <a:cs typeface="Times New Roman"/>
              </a:rPr>
              <a:t>i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cal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444444"/>
                </a:solidFill>
                <a:latin typeface="Times New Roman"/>
                <a:cs typeface="Times New Roman"/>
              </a:rPr>
              <a:t>co</a:t>
            </a:r>
            <a:r>
              <a:rPr dirty="0" sz="900" spc="-7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m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dy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oi</a:t>
            </a:r>
            <a:r>
              <a:rPr dirty="0" sz="900" spc="5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F2F31"/>
                </a:solidFill>
                <a:latin typeface="Times New Roman"/>
                <a:cs typeface="Times New Roman"/>
              </a:rPr>
              <a:t>th</a:t>
            </a:r>
            <a:r>
              <a:rPr dirty="0" sz="900" spc="-1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ir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dalJ.</a:t>
            </a:r>
            <a:endParaRPr sz="9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80"/>
              </a:spcBef>
            </a:pP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Althou5h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1A1C1A"/>
                </a:solidFill>
                <a:latin typeface="Times New Roman"/>
                <a:cs typeface="Times New Roman"/>
              </a:rPr>
              <a:t>th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9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operafulfilled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Copland's</a:t>
            </a:r>
            <a:r>
              <a:rPr dirty="0" sz="900" spc="-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aoals,</a:t>
            </a:r>
            <a:r>
              <a:rPr dirty="0" sz="900" spc="-12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it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conf</a:t>
            </a:r>
            <a:r>
              <a:rPr dirty="0" sz="900" spc="5">
                <a:solidFill>
                  <a:srgbClr val="2F2F31"/>
                </a:solidFill>
                <a:latin typeface="Times New Roman"/>
                <a:cs typeface="Times New Roman"/>
              </a:rPr>
              <a:t>use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d</a:t>
            </a:r>
            <a:r>
              <a:rPr dirty="0" sz="900" spc="11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444444"/>
                </a:solidFill>
                <a:latin typeface="Times New Roman"/>
                <a:cs typeface="Times New Roman"/>
              </a:rPr>
              <a:t>his</a:t>
            </a:r>
            <a:r>
              <a:rPr dirty="0" sz="900" spc="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900" spc="-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ud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i</a:t>
            </a:r>
            <a:r>
              <a:rPr dirty="0" sz="900" spc="-3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1A1C1A"/>
                </a:solidFill>
                <a:latin typeface="Times New Roman"/>
                <a:cs typeface="Times New Roman"/>
              </a:rPr>
              <a:t>n</a:t>
            </a:r>
            <a:r>
              <a:rPr dirty="0" sz="900" spc="-25">
                <a:solidFill>
                  <a:srgbClr val="565656"/>
                </a:solidFill>
                <a:latin typeface="Times New Roman"/>
                <a:cs typeface="Times New Roman"/>
              </a:rPr>
              <a:t>ce</a:t>
            </a:r>
            <a:r>
              <a:rPr dirty="0" sz="900" spc="-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r>
              <a:rPr dirty="0" sz="900" spc="14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2F2F31"/>
                </a:solidFill>
                <a:latin typeface="Times New Roman"/>
                <a:cs typeface="Times New Roman"/>
              </a:rPr>
              <a:t>It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2F2F31"/>
                </a:solidFill>
                <a:latin typeface="Times New Roman"/>
                <a:cs typeface="Times New Roman"/>
              </a:rPr>
              <a:t>was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written</a:t>
            </a:r>
            <a:r>
              <a:rPr dirty="0" sz="900" spc="-114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for</a:t>
            </a:r>
            <a:endParaRPr sz="900">
              <a:latin typeface="Times New Roman"/>
              <a:cs typeface="Times New Roman"/>
            </a:endParaRPr>
          </a:p>
          <a:p>
            <a:pPr marL="58419" marR="57150" indent="-635">
              <a:lnSpc>
                <a:spcPts val="1250"/>
              </a:lnSpc>
              <a:spcBef>
                <a:spcPts val="75"/>
              </a:spcBef>
            </a:pP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television,</a:t>
            </a:r>
            <a:r>
              <a:rPr dirty="0" sz="900" spc="-114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but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stations</a:t>
            </a:r>
            <a:r>
              <a:rPr dirty="0" sz="900" spc="60">
                <a:solidFill>
                  <a:srgbClr val="2F2F31"/>
                </a:solidFill>
                <a:latin typeface="Times New Roman"/>
                <a:cs typeface="Times New Roman"/>
              </a:rPr>
              <a:t>wouldn't</a:t>
            </a:r>
            <a:r>
              <a:rPr dirty="0" sz="900" spc="-3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air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it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444444"/>
                </a:solidFill>
                <a:latin typeface="Times New Roman"/>
                <a:cs typeface="Times New Roman"/>
              </a:rPr>
              <a:t>because</a:t>
            </a:r>
            <a:r>
              <a:rPr dirty="0" sz="900" spc="-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it</a:t>
            </a:r>
            <a:r>
              <a:rPr dirty="0" sz="900" spc="-5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didn't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h</a:t>
            </a:r>
            <a:r>
              <a:rPr dirty="0" sz="900" spc="75">
                <a:solidFill>
                  <a:srgbClr val="565656"/>
                </a:solidFill>
                <a:latin typeface="Times New Roman"/>
                <a:cs typeface="Times New Roman"/>
              </a:rPr>
              <a:t>ave</a:t>
            </a:r>
            <a:r>
              <a:rPr dirty="0" sz="900" spc="-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-1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2F2F31"/>
                </a:solidFill>
                <a:latin typeface="Times New Roman"/>
                <a:cs typeface="Times New Roman"/>
              </a:rPr>
              <a:t>h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r>
              <a:rPr dirty="0" sz="900" spc="100">
                <a:solidFill>
                  <a:srgbClr val="444444"/>
                </a:solidFill>
                <a:latin typeface="Times New Roman"/>
                <a:cs typeface="Times New Roman"/>
              </a:rPr>
              <a:t>ad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-</a:t>
            </a:r>
            <a:r>
              <a:rPr dirty="0" sz="900" spc="100">
                <a:solidFill>
                  <a:srgbClr val="444444"/>
                </a:solidFill>
                <a:latin typeface="Times New Roman"/>
                <a:cs typeface="Times New Roman"/>
              </a:rPr>
              <a:t>on</a:t>
            </a:r>
            <a:r>
              <a:rPr dirty="0" sz="900" spc="-11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conflict</a:t>
            </a:r>
            <a:r>
              <a:rPr dirty="0" sz="9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or</a:t>
            </a:r>
            <a:r>
              <a:rPr dirty="0" sz="900" spc="-8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s</a:t>
            </a:r>
            <a:r>
              <a:rPr dirty="0" sz="900" spc="40">
                <a:solidFill>
                  <a:srgbClr val="0A0A0A"/>
                </a:solidFill>
                <a:latin typeface="Times New Roman"/>
                <a:cs typeface="Times New Roman"/>
              </a:rPr>
              <a:t>i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mp</a:t>
            </a:r>
            <a:r>
              <a:rPr dirty="0" sz="900" spc="40">
                <a:solidFill>
                  <a:srgbClr val="1A1C1A"/>
                </a:solidFill>
                <a:latin typeface="Times New Roman"/>
                <a:cs typeface="Times New Roman"/>
              </a:rPr>
              <a:t>l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e, 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melodious</a:t>
            </a:r>
            <a:r>
              <a:rPr dirty="0" sz="900" spc="-9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set </a:t>
            </a:r>
            <a:r>
              <a:rPr dirty="0" sz="900" spc="30">
                <a:solidFill>
                  <a:srgbClr val="2F2F31"/>
                </a:solidFill>
                <a:latin typeface="Times New Roman"/>
                <a:cs typeface="Times New Roman"/>
              </a:rPr>
              <a:t>nu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mb</a:t>
            </a:r>
            <a:r>
              <a:rPr dirty="0" sz="900" spc="40">
                <a:solidFill>
                  <a:srgbClr val="565656"/>
                </a:solidFill>
                <a:latin typeface="Times New Roman"/>
                <a:cs typeface="Times New Roman"/>
              </a:rPr>
              <a:t>ers</a:t>
            </a:r>
            <a:r>
              <a:rPr dirty="0" sz="900" spc="-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as</a:t>
            </a:r>
            <a:r>
              <a:rPr dirty="0" sz="900" spc="-7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F2F31"/>
                </a:solidFill>
                <a:latin typeface="Times New Roman"/>
                <a:cs typeface="Times New Roman"/>
              </a:rPr>
              <a:t>Menotti's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1100" spc="-90" i="1">
                <a:solidFill>
                  <a:srgbClr val="2F2F31"/>
                </a:solidFill>
                <a:latin typeface="Times New Roman"/>
                <a:cs typeface="Times New Roman"/>
              </a:rPr>
              <a:t>Amc1.b.l</a:t>
            </a:r>
            <a:r>
              <a:rPr dirty="0" sz="1100" spc="-90" i="1">
                <a:solidFill>
                  <a:srgbClr val="444444"/>
                </a:solidFill>
                <a:latin typeface="Times New Roman"/>
                <a:cs typeface="Times New Roman"/>
              </a:rPr>
              <a:t>cwd</a:t>
            </a:r>
            <a:r>
              <a:rPr dirty="0" sz="1100" spc="-150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100" spc="15" i="1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dirty="0" sz="1100" spc="15" i="1">
                <a:solidFill>
                  <a:srgbClr val="2F2F31"/>
                </a:solidFill>
                <a:latin typeface="Times New Roman"/>
                <a:cs typeface="Times New Roman"/>
              </a:rPr>
              <a:t>Night</a:t>
            </a:r>
            <a:r>
              <a:rPr dirty="0" sz="1100" spc="-70" i="1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850" spc="70" i="1">
                <a:solidFill>
                  <a:srgbClr val="2F2F31"/>
                </a:solidFill>
                <a:latin typeface="Times New Roman"/>
                <a:cs typeface="Times New Roman"/>
              </a:rPr>
              <a:t>Visitors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ha</a:t>
            </a:r>
            <a:r>
              <a:rPr dirty="0" sz="900" spc="70">
                <a:solidFill>
                  <a:srgbClr val="6B6B6B"/>
                </a:solidFill>
                <a:latin typeface="Times New Roman"/>
                <a:cs typeface="Times New Roman"/>
              </a:rPr>
              <a:t>d</a:t>
            </a:r>
            <a:r>
              <a:rPr dirty="0" sz="900" spc="-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had.</a:t>
            </a:r>
            <a:endParaRPr sz="900">
              <a:latin typeface="Times New Roman"/>
              <a:cs typeface="Times New Roman"/>
            </a:endParaRPr>
          </a:p>
          <a:p>
            <a:pPr marL="55244" marR="87630" indent="-4445">
              <a:lnSpc>
                <a:spcPts val="1200"/>
              </a:lnSpc>
              <a:spcBef>
                <a:spcPts val="40"/>
              </a:spcBef>
              <a:tabLst>
                <a:tab pos="1595755" algn="l"/>
              </a:tabLst>
            </a:pPr>
            <a:r>
              <a:rPr dirty="0" sz="900" spc="25">
                <a:solidFill>
                  <a:srgbClr val="2F2F31"/>
                </a:solidFill>
                <a:latin typeface="Times New Roman"/>
                <a:cs typeface="Times New Roman"/>
              </a:rPr>
              <a:t>Librettist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:E.rik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Johns,writina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as </a:t>
            </a:r>
            <a:r>
              <a:rPr dirty="0" sz="900" spc="75">
                <a:solidFill>
                  <a:srgbClr val="2F2F31"/>
                </a:solidFill>
                <a:latin typeface="Times New Roman"/>
                <a:cs typeface="Times New Roman"/>
              </a:rPr>
              <a:t>Horace </a:t>
            </a:r>
            <a:r>
              <a:rPr dirty="0" sz="900" spc="65">
                <a:solidFill>
                  <a:srgbClr val="2F2F31"/>
                </a:solidFill>
                <a:latin typeface="Times New Roman"/>
                <a:cs typeface="Times New Roman"/>
              </a:rPr>
              <a:t>Everett,</a:t>
            </a:r>
            <a:r>
              <a:rPr dirty="0" sz="900" spc="65">
                <a:solidFill>
                  <a:srgbClr val="444444"/>
                </a:solidFill>
                <a:latin typeface="Times New Roman"/>
                <a:cs typeface="Times New Roman"/>
              </a:rPr>
              <a:t>said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that </a:t>
            </a:r>
            <a:r>
              <a:rPr dirty="0" sz="1100" spc="-100" i="1">
                <a:solidFill>
                  <a:srgbClr val="2F2F31"/>
                </a:solidFill>
                <a:latin typeface="Times New Roman"/>
                <a:cs typeface="Times New Roman"/>
              </a:rPr>
              <a:t>I.b</a:t>
            </a:r>
            <a:r>
              <a:rPr dirty="0" sz="1100" spc="-10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1100" spc="-35" i="1">
                <a:solidFill>
                  <a:srgbClr val="2F2F31"/>
                </a:solidFill>
                <a:latin typeface="Times New Roman"/>
                <a:cs typeface="Times New Roman"/>
              </a:rPr>
              <a:t>Tender </a:t>
            </a:r>
            <a:r>
              <a:rPr dirty="0" sz="1100" spc="-55" i="1">
                <a:solidFill>
                  <a:srgbClr val="2F2F31"/>
                </a:solidFill>
                <a:latin typeface="Times New Roman"/>
                <a:cs typeface="Times New Roman"/>
              </a:rPr>
              <a:t>Lcindwas </a:t>
            </a:r>
            <a:r>
              <a:rPr dirty="0" sz="900" spc="-45">
                <a:solidFill>
                  <a:srgbClr val="2F2F31"/>
                </a:solidFill>
                <a:latin typeface="Times New Roman"/>
                <a:cs typeface="Times New Roman"/>
              </a:rPr>
              <a:t>"an  </a:t>
            </a:r>
            <a:r>
              <a:rPr dirty="0" sz="900" spc="35">
                <a:solidFill>
                  <a:srgbClr val="2F2F31"/>
                </a:solidFill>
                <a:latin typeface="Times New Roman"/>
                <a:cs typeface="Times New Roman"/>
              </a:rPr>
              <a:t>opera.tic</a:t>
            </a:r>
            <a:r>
              <a:rPr dirty="0" sz="900" spc="-6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35">
                <a:solidFill>
                  <a:srgbClr val="444444"/>
                </a:solidFill>
                <a:latin typeface="Times New Roman"/>
                <a:cs typeface="Times New Roman"/>
              </a:rPr>
              <a:t>one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F2F31"/>
                </a:solidFill>
                <a:latin typeface="Times New Roman"/>
                <a:cs typeface="Times New Roman"/>
              </a:rPr>
              <a:t>poem,"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900" spc="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200">
                <a:solidFill>
                  <a:srgbClr val="1A1C1A"/>
                </a:solidFill>
                <a:latin typeface="Times New Roman"/>
                <a:cs typeface="Times New Roman"/>
              </a:rPr>
              <a:t>hJ                 </a:t>
            </a:r>
            <a:r>
              <a:rPr dirty="0" sz="900" spc="-18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-150">
                <a:solidFill>
                  <a:srgbClr val="444444"/>
                </a:solidFill>
                <a:latin typeface="Times New Roman"/>
                <a:cs typeface="Times New Roman"/>
              </a:rPr>
              <a:t>rical	</a:t>
            </a:r>
            <a:r>
              <a:rPr dirty="0" sz="900" spc="75">
                <a:solidFill>
                  <a:srgbClr val="1A1C1A"/>
                </a:solidFill>
                <a:latin typeface="Times New Roman"/>
                <a:cs typeface="Times New Roman"/>
              </a:rPr>
              <a:t>look</a:t>
            </a:r>
            <a:r>
              <a:rPr dirty="0" sz="900" spc="-130">
                <a:solidFill>
                  <a:srgbClr val="1A1C1A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at</a:t>
            </a:r>
            <a:r>
              <a:rPr dirty="0" sz="900" spc="3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dirty="0" sz="900" spc="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ideal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F2F31"/>
                </a:solidFill>
                <a:latin typeface="Times New Roman"/>
                <a:cs typeface="Times New Roman"/>
              </a:rPr>
              <a:t>o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900" spc="-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followin5</a:t>
            </a:r>
            <a:r>
              <a:rPr dirty="0" sz="900" spc="-1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F2F31"/>
                </a:solidFill>
                <a:latin typeface="Times New Roman"/>
                <a:cs typeface="Times New Roman"/>
              </a:rPr>
              <a:t>dreamsof</a:t>
            </a:r>
            <a:r>
              <a:rPr dirty="0" sz="900" spc="-5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one's</a:t>
            </a:r>
            <a:r>
              <a:rPr dirty="0" sz="900" spc="-5">
                <a:solidFill>
                  <a:srgbClr val="2F2F31"/>
                </a:solidFill>
                <a:latin typeface="Times New Roman"/>
                <a:cs typeface="Times New Roman"/>
              </a:rPr>
              <a:t>own</a:t>
            </a:r>
            <a:r>
              <a:rPr dirty="0" sz="900" spc="-5">
                <a:solidFill>
                  <a:srgbClr val="444444"/>
                </a:solidFill>
                <a:latin typeface="Times New Roman"/>
                <a:cs typeface="Times New Roman"/>
              </a:rPr>
              <a:t>111ak</a:t>
            </a:r>
            <a:r>
              <a:rPr dirty="0" sz="900" spc="1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120">
                <a:solidFill>
                  <a:srgbClr val="444444"/>
                </a:solidFill>
                <a:latin typeface="Times New Roman"/>
                <a:cs typeface="Times New Roman"/>
              </a:rPr>
              <a:t>in5</a:t>
            </a:r>
            <a:r>
              <a:rPr dirty="0" sz="900" spc="-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-70">
                <a:solidFill>
                  <a:srgbClr val="0A0A0A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160"/>
              </a:spcBef>
              <a:tabLst>
                <a:tab pos="318135" algn="l"/>
              </a:tabLst>
            </a:pPr>
            <a:r>
              <a:rPr dirty="0" sz="900" spc="-160">
                <a:solidFill>
                  <a:srgbClr val="2F2F31"/>
                </a:solidFill>
                <a:latin typeface="Times New Roman"/>
                <a:cs typeface="Times New Roman"/>
              </a:rPr>
              <a:t>And	</a:t>
            </a:r>
            <a:r>
              <a:rPr dirty="0" sz="900" spc="55">
                <a:solidFill>
                  <a:srgbClr val="2F2F31"/>
                </a:solidFill>
                <a:latin typeface="Times New Roman"/>
                <a:cs typeface="Times New Roman"/>
              </a:rPr>
              <a:t>after</a:t>
            </a:r>
            <a:r>
              <a:rPr dirty="0" sz="900" spc="-7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F2F31"/>
                </a:solidFill>
                <a:latin typeface="Times New Roman"/>
                <a:cs typeface="Times New Roman"/>
              </a:rPr>
              <a:t>all,what</a:t>
            </a:r>
            <a:r>
              <a:rPr dirty="0" sz="900" spc="-30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isthat</a:t>
            </a:r>
            <a:r>
              <a:rPr dirty="0" sz="900" spc="-105">
                <a:solidFill>
                  <a:srgbClr val="2F2F31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F2F31"/>
                </a:solidFill>
                <a:latin typeface="Times New Roman"/>
                <a:cs typeface="Times New Roman"/>
              </a:rPr>
              <a:t>bu</a:t>
            </a:r>
            <a:r>
              <a:rPr dirty="0" sz="900" spc="85">
                <a:solidFill>
                  <a:srgbClr val="6B6B6B"/>
                </a:solidFill>
                <a:latin typeface="Times New Roman"/>
                <a:cs typeface="Times New Roman"/>
              </a:rPr>
              <a:t>t</a:t>
            </a:r>
            <a:r>
              <a:rPr dirty="0" sz="900" spc="-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1A1C1A"/>
                </a:solidFill>
                <a:latin typeface="Times New Roman"/>
                <a:cs typeface="Times New Roman"/>
              </a:rPr>
              <a:t>t</a:t>
            </a:r>
            <a:r>
              <a:rPr dirty="0" sz="900" spc="90">
                <a:solidFill>
                  <a:srgbClr val="444444"/>
                </a:solidFill>
                <a:latin typeface="Times New Roman"/>
                <a:cs typeface="Times New Roman"/>
              </a:rPr>
              <a:t>he</a:t>
            </a:r>
            <a:r>
              <a:rPr dirty="0" sz="9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Am</a:t>
            </a:r>
            <a:r>
              <a:rPr dirty="0" sz="900" spc="9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90">
                <a:solidFill>
                  <a:srgbClr val="2F2F31"/>
                </a:solidFill>
                <a:latin typeface="Times New Roman"/>
                <a:cs typeface="Times New Roman"/>
              </a:rPr>
              <a:t>ricanDream?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21" y="4234857"/>
            <a:ext cx="1668304" cy="2175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00525" y="158883"/>
            <a:ext cx="2004409" cy="296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13310" y="0"/>
            <a:ext cx="0" cy="7480300"/>
          </a:xfrm>
          <a:custGeom>
            <a:avLst/>
            <a:gdLst/>
            <a:ahLst/>
            <a:cxnLst/>
            <a:rect l="l" t="t" r="r" b="b"/>
            <a:pathLst>
              <a:path w="0" h="7480300">
                <a:moveTo>
                  <a:pt x="0" y="0"/>
                </a:moveTo>
                <a:lnTo>
                  <a:pt x="0" y="7479792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9465" y="390364"/>
            <a:ext cx="95631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50" spc="-100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Produ </a:t>
            </a:r>
            <a:r>
              <a:rPr dirty="0" u="heavy" sz="1250" spc="-75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tion</a:t>
            </a:r>
            <a:r>
              <a:rPr dirty="0" sz="1250" spc="-160" b="1">
                <a:solidFill>
                  <a:srgbClr val="181818"/>
                </a:solidFill>
                <a:latin typeface="Times New Roman"/>
                <a:cs typeface="Times New Roman"/>
              </a:rPr>
              <a:t> Sta££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306" y="739959"/>
            <a:ext cx="2890520" cy="38036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516255">
              <a:lnSpc>
                <a:spcPct val="100000"/>
              </a:lnSpc>
              <a:spcBef>
                <a:spcPts val="295"/>
              </a:spcBef>
            </a:pP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MuddtJ</a:t>
            </a:r>
            <a:r>
              <a:rPr dirty="0" sz="1000" spc="-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River</a:t>
            </a:r>
            <a:r>
              <a:rPr dirty="0" sz="1000" spc="-11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Artistic</a:t>
            </a:r>
            <a:r>
              <a:rPr dirty="0" sz="10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181818"/>
                </a:solidFill>
                <a:latin typeface="Times New Roman"/>
                <a:cs typeface="Times New Roman"/>
              </a:rPr>
              <a:t>Directors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85">
                <a:solidFill>
                  <a:srgbClr val="2F2F2F"/>
                </a:solidFill>
                <a:latin typeface="Times New Roman"/>
                <a:cs typeface="Times New Roman"/>
              </a:rPr>
              <a:t>Carol</a:t>
            </a:r>
            <a:r>
              <a:rPr dirty="0" sz="1000" spc="-11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Mathieson,</a:t>
            </a:r>
            <a:r>
              <a:rPr dirty="0" sz="1000" spc="-1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Steven</a:t>
            </a:r>
            <a:r>
              <a:rPr dirty="0" sz="1000" spc="-10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Soebbin5,</a:t>
            </a:r>
            <a:r>
              <a:rPr dirty="0" sz="1000" spc="-114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Amy</a:t>
            </a:r>
            <a:r>
              <a:rPr dirty="0" sz="1000" spc="-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Stollber5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21167" y="229699"/>
            <a:ext cx="419100" cy="269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35">
                <a:solidFill>
                  <a:srgbClr val="2F2F2F"/>
                </a:solidFill>
                <a:latin typeface="Arial"/>
                <a:cs typeface="Arial"/>
              </a:rPr>
              <a:t>MIIIJdy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1610" y="382217"/>
            <a:ext cx="700405" cy="277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105"/>
              </a:spcBef>
              <a:buSzPct val="75757"/>
              <a:buChar char="•"/>
              <a:tabLst>
                <a:tab pos="186055" algn="l"/>
              </a:tabLst>
            </a:pPr>
            <a:r>
              <a:rPr dirty="0" sz="1650" spc="-280" b="1">
                <a:solidFill>
                  <a:srgbClr val="181818"/>
                </a:solidFill>
                <a:latin typeface="Times New Roman"/>
                <a:cs typeface="Times New Roman"/>
              </a:rPr>
              <a:t>n.1v1</a:t>
            </a:r>
            <a:r>
              <a:rPr dirty="0" sz="1650" spc="-280" b="1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1650" spc="-280" b="1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dirty="0" sz="1250" spc="-280" b="1">
                <a:solidFill>
                  <a:srgbClr val="181818"/>
                </a:solidFill>
                <a:latin typeface="Times New Roman"/>
                <a:cs typeface="Times New Roman"/>
              </a:rPr>
              <a:t>lenl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337" y="548993"/>
            <a:ext cx="827405" cy="35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60"/>
              </a:lnSpc>
              <a:spcBef>
                <a:spcPts val="100"/>
              </a:spcBef>
            </a:pPr>
            <a:r>
              <a:rPr dirty="0" baseline="4273" sz="1950" spc="-232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dirty="0" baseline="4273" sz="1950" spc="-3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250" spc="-155" b="1">
                <a:solidFill>
                  <a:srgbClr val="181818"/>
                </a:solidFill>
                <a:latin typeface="Times New Roman"/>
                <a:cs typeface="Times New Roman"/>
              </a:rPr>
              <a:t>1</a:t>
            </a:r>
            <a:r>
              <a:rPr dirty="0" u="heavy" baseline="4273" sz="1950" spc="-232" b="1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Arial"/>
                <a:cs typeface="Arial"/>
              </a:rPr>
              <a:t>1Hll'a</a:t>
            </a:r>
            <a:r>
              <a:rPr dirty="0" u="heavy" baseline="4273" sz="1950" spc="-232" b="1">
                <a:solidFill>
                  <a:srgbClr val="5B595B"/>
                </a:solidFill>
                <a:uFill>
                  <a:solidFill>
                    <a:srgbClr val="2F2F2F"/>
                  </a:solidFill>
                </a:uFill>
                <a:latin typeface="Arial"/>
                <a:cs typeface="Arial"/>
              </a:rPr>
              <a:t>i</a:t>
            </a:r>
            <a:r>
              <a:rPr dirty="0" u="heavy" baseline="4273" sz="1950" spc="-232" b="1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Arial"/>
                <a:cs typeface="Arial"/>
              </a:rPr>
              <a:t>!ll51</a:t>
            </a:r>
            <a:r>
              <a:rPr dirty="0" baseline="4273" sz="1950" spc="-232" b="1">
                <a:solidFill>
                  <a:srgbClr val="2F2F2F"/>
                </a:solidFill>
                <a:latin typeface="Arial"/>
                <a:cs typeface="Arial"/>
              </a:rPr>
              <a:t>w</a:t>
            </a:r>
            <a:endParaRPr baseline="4273" sz="1950">
              <a:latin typeface="Arial"/>
              <a:cs typeface="Arial"/>
            </a:endParaRPr>
          </a:p>
          <a:p>
            <a:pPr algn="ctr" marL="13335">
              <a:lnSpc>
                <a:spcPts val="1240"/>
              </a:lnSpc>
            </a:pPr>
            <a:r>
              <a:rPr dirty="0" sz="1200" spc="-60" b="1">
                <a:solidFill>
                  <a:srgbClr val="181818"/>
                </a:solidFill>
                <a:latin typeface="Arial"/>
                <a:cs typeface="Arial"/>
              </a:rPr>
              <a:t>(}lllljlilllY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460" y="1265496"/>
            <a:ext cx="4104004" cy="244538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245"/>
              </a:spcBef>
            </a:pP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Director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..............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...........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........................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....................................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11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2F2F2F"/>
                </a:solidFill>
                <a:latin typeface="Times New Roman"/>
                <a:cs typeface="Times New Roman"/>
              </a:rPr>
              <a:t>aulSho111os</a:t>
            </a:r>
            <a:endParaRPr sz="1000">
              <a:latin typeface="Times New Roman"/>
              <a:cs typeface="Times New Roman"/>
            </a:endParaRPr>
          </a:p>
          <a:p>
            <a:pPr marL="22225" marR="532765" indent="-1270">
              <a:lnSpc>
                <a:spcPts val="1400"/>
              </a:lnSpc>
              <a:spcBef>
                <a:spcPts val="30"/>
              </a:spcBef>
            </a:pPr>
            <a:r>
              <a:rPr dirty="0" sz="1000" spc="-50">
                <a:solidFill>
                  <a:srgbClr val="2F2F2F"/>
                </a:solidFill>
                <a:latin typeface="Times New Roman"/>
                <a:cs typeface="Times New Roman"/>
              </a:rPr>
              <a:t>Conductor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........................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............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...................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.........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.........</a:t>
            </a:r>
            <a:r>
              <a:rPr dirty="0" sz="1000" spc="-50">
                <a:solidFill>
                  <a:srgbClr val="2F2F2F"/>
                </a:solidFill>
                <a:latin typeface="Times New Roman"/>
                <a:cs typeface="Times New Roman"/>
              </a:rPr>
              <a:t>Da.vid </a:t>
            </a:r>
            <a:r>
              <a:rPr dirty="0" sz="1000" spc="80">
                <a:solidFill>
                  <a:srgbClr val="2F2F2F"/>
                </a:solidFill>
                <a:latin typeface="Times New Roman"/>
                <a:cs typeface="Times New Roman"/>
              </a:rPr>
              <a:t>Galan</a:t>
            </a:r>
            <a:r>
              <a:rPr dirty="0" sz="1000" spc="80">
                <a:solidFill>
                  <a:srgbClr val="444444"/>
                </a:solidFill>
                <a:latin typeface="Times New Roman"/>
                <a:cs typeface="Times New Roman"/>
              </a:rPr>
              <a:t>t  </a:t>
            </a:r>
            <a:r>
              <a:rPr dirty="0" sz="1000" spc="5">
                <a:solidFill>
                  <a:srgbClr val="181818"/>
                </a:solidFill>
                <a:latin typeface="Times New Roman"/>
                <a:cs typeface="Times New Roman"/>
              </a:rPr>
              <a:t>l</a:t>
            </a:r>
            <a:r>
              <a:rPr dirty="0" sz="1000" spc="5">
                <a:solidFill>
                  <a:srgbClr val="444444"/>
                </a:solidFill>
                <a:latin typeface="Times New Roman"/>
                <a:cs typeface="Times New Roman"/>
              </a:rPr>
              <a:t>i </a:t>
            </a:r>
            <a:r>
              <a:rPr dirty="0" sz="1000" spc="75">
                <a:solidFill>
                  <a:srgbClr val="444444"/>
                </a:solidFill>
                <a:latin typeface="Times New Roman"/>
                <a:cs typeface="Times New Roman"/>
              </a:rPr>
              <a:t>all </a:t>
            </a:r>
            <a:r>
              <a:rPr dirty="0" sz="1000" spc="70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1000" spc="70">
                <a:solidFill>
                  <a:srgbClr val="181818"/>
                </a:solidFill>
                <a:latin typeface="Times New Roman"/>
                <a:cs typeface="Times New Roman"/>
              </a:rPr>
              <a:t>nd 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A/V </a:t>
            </a:r>
            <a:r>
              <a:rPr dirty="0" sz="1000" spc="-40">
                <a:solidFill>
                  <a:srgbClr val="2F2F2F"/>
                </a:solidFill>
                <a:latin typeface="Times New Roman"/>
                <a:cs typeface="Times New Roman"/>
              </a:rPr>
              <a:t>Ma.na5er</a:t>
            </a:r>
            <a:r>
              <a:rPr dirty="0" sz="1000" spc="-4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0">
                <a:solidFill>
                  <a:srgbClr val="181818"/>
                </a:solidFill>
                <a:latin typeface="Times New Roman"/>
                <a:cs typeface="Times New Roman"/>
              </a:rPr>
              <a:t>...............................</a:t>
            </a:r>
            <a:r>
              <a:rPr dirty="0" sz="1000" spc="-4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0">
                <a:solidFill>
                  <a:srgbClr val="444444"/>
                </a:solidFill>
                <a:latin typeface="Times New Roman"/>
                <a:cs typeface="Times New Roman"/>
              </a:rPr>
              <a:t>.................</a:t>
            </a:r>
            <a:r>
              <a:rPr dirty="0" sz="1000" spc="-40">
                <a:solidFill>
                  <a:srgbClr val="181818"/>
                </a:solidFill>
                <a:latin typeface="Times New Roman"/>
                <a:cs typeface="Times New Roman"/>
              </a:rPr>
              <a:t>.....</a:t>
            </a:r>
            <a:r>
              <a:rPr dirty="0" sz="1000" spc="-4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0">
                <a:solidFill>
                  <a:srgbClr val="181818"/>
                </a:solidFill>
                <a:latin typeface="Times New Roman"/>
                <a:cs typeface="Times New Roman"/>
              </a:rPr>
              <a:t>.Garris</a:t>
            </a:r>
            <a:r>
              <a:rPr dirty="0" sz="1000" spc="-13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Brown</a:t>
            </a:r>
            <a:endParaRPr sz="10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60"/>
              </a:spcBef>
            </a:pPr>
            <a:r>
              <a:rPr dirty="0" sz="1000" spc="95">
                <a:solidFill>
                  <a:srgbClr val="2F2F2F"/>
                </a:solidFill>
                <a:latin typeface="Times New Roman"/>
                <a:cs typeface="Times New Roman"/>
              </a:rPr>
              <a:t>Sta5e</a:t>
            </a:r>
            <a:r>
              <a:rPr dirty="0" sz="1000" spc="-1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2F2F2F"/>
                </a:solidFill>
                <a:latin typeface="Times New Roman"/>
                <a:cs typeface="Times New Roman"/>
              </a:rPr>
              <a:t>Mana.5er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...................................</a:t>
            </a:r>
            <a:r>
              <a:rPr dirty="0" sz="1000" spc="-30">
                <a:solidFill>
                  <a:srgbClr val="444444"/>
                </a:solidFill>
                <a:latin typeface="Times New Roman"/>
                <a:cs typeface="Times New Roman"/>
              </a:rPr>
              <a:t>..............</a:t>
            </a:r>
            <a:r>
              <a:rPr dirty="0" sz="1000" spc="-30">
                <a:solidFill>
                  <a:srgbClr val="444444"/>
                </a:solidFill>
                <a:latin typeface="Times New Roman"/>
                <a:cs typeface="Times New Roman"/>
              </a:rPr>
              <a:t>.........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3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.........Ra</a:t>
            </a:r>
            <a:r>
              <a:rPr dirty="0" sz="1000" spc="-1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181818"/>
                </a:solidFill>
                <a:latin typeface="Times New Roman"/>
                <a:cs typeface="Times New Roman"/>
              </a:rPr>
              <a:t>n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d</a:t>
            </a:r>
            <a:r>
              <a:rPr dirty="0" sz="1000" spc="-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tJ</a:t>
            </a:r>
            <a:r>
              <a:rPr dirty="0" sz="1000" spc="-15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85">
                <a:solidFill>
                  <a:srgbClr val="181818"/>
                </a:solidFill>
                <a:latin typeface="Times New Roman"/>
                <a:cs typeface="Times New Roman"/>
              </a:rPr>
              <a:t>W</a:t>
            </a:r>
            <a:r>
              <a:rPr dirty="0" sz="1000" spc="7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olfmetJer</a:t>
            </a:r>
            <a:endParaRPr sz="10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50"/>
              </a:spcBef>
            </a:pP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Chorus</a:t>
            </a:r>
            <a:r>
              <a:rPr dirty="0" sz="1000" spc="-18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Master...........</a:t>
            </a:r>
            <a:r>
              <a:rPr dirty="0" sz="1000" spc="-4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......................</a:t>
            </a:r>
            <a:r>
              <a:rPr dirty="0" sz="1000" spc="-4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444444"/>
                </a:solidFill>
                <a:latin typeface="Times New Roman"/>
                <a:cs typeface="Times New Roman"/>
              </a:rPr>
              <a:t>.................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.................</a:t>
            </a:r>
            <a:r>
              <a:rPr dirty="0" sz="1000" spc="-45">
                <a:solidFill>
                  <a:srgbClr val="2F2F2F"/>
                </a:solidFill>
                <a:latin typeface="Times New Roman"/>
                <a:cs typeface="Times New Roman"/>
              </a:rPr>
              <a:t>Paul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Shelor</a:t>
            </a:r>
            <a:endParaRPr sz="10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45"/>
              </a:spcBef>
            </a:pP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Concert 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Mistr</a:t>
            </a:r>
            <a:r>
              <a:rPr dirty="0" sz="1000" spc="-55">
                <a:solidFill>
                  <a:srgbClr val="444444"/>
                </a:solidFill>
                <a:latin typeface="Times New Roman"/>
                <a:cs typeface="Times New Roman"/>
              </a:rPr>
              <a:t>ess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.................</a:t>
            </a:r>
            <a:r>
              <a:rPr dirty="0" sz="1000" spc="-55">
                <a:solidFill>
                  <a:srgbClr val="444444"/>
                </a:solidFill>
                <a:latin typeface="Times New Roman"/>
                <a:cs typeface="Times New Roman"/>
              </a:rPr>
              <a:t>..</a:t>
            </a:r>
            <a:r>
              <a:rPr dirty="0" sz="1000" spc="-55">
                <a:solidFill>
                  <a:srgbClr val="444444"/>
                </a:solidFill>
                <a:latin typeface="Times New Roman"/>
                <a:cs typeface="Times New Roman"/>
              </a:rPr>
              <a:t>...</a:t>
            </a:r>
            <a:r>
              <a:rPr dirty="0" sz="1000" spc="-55">
                <a:solidFill>
                  <a:srgbClr val="444444"/>
                </a:solidFill>
                <a:latin typeface="Times New Roman"/>
                <a:cs typeface="Times New Roman"/>
              </a:rPr>
              <a:t>........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......................................</a:t>
            </a:r>
            <a:r>
              <a:rPr dirty="0" sz="1000" spc="-55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55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..</a:t>
            </a:r>
            <a:r>
              <a:rPr dirty="0" sz="1000" spc="-55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..</a:t>
            </a:r>
            <a:r>
              <a:rPr dirty="0" sz="1000" spc="-55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r>
              <a:rPr dirty="0" sz="1000" spc="-55">
                <a:solidFill>
                  <a:srgbClr val="181818"/>
                </a:solidFill>
                <a:latin typeface="Times New Roman"/>
                <a:cs typeface="Times New Roman"/>
              </a:rPr>
              <a:t>. </a:t>
            </a:r>
            <a:r>
              <a:rPr dirty="0" sz="1000" spc="9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dirty="0" sz="1000" spc="-1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Polett</a:t>
            </a:r>
            <a:endParaRPr sz="10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145"/>
              </a:spcBef>
            </a:pP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Orchestra.</a:t>
            </a:r>
            <a:r>
              <a:rPr dirty="0" sz="1000" spc="-7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00" spc="-75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dirty="0" sz="1000" spc="-75">
                <a:solidFill>
                  <a:srgbClr val="444444"/>
                </a:solidFill>
                <a:latin typeface="Times New Roman"/>
                <a:cs typeface="Times New Roman"/>
              </a:rPr>
              <a:t>aison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...................................................................................</a:t>
            </a:r>
            <a:r>
              <a:rPr dirty="0" sz="1000" spc="-75">
                <a:solidFill>
                  <a:srgbClr val="181818"/>
                </a:solidFill>
                <a:latin typeface="Times New Roman"/>
                <a:cs typeface="Times New Roman"/>
              </a:rPr>
              <a:t>V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. </a:t>
            </a:r>
            <a:r>
              <a:rPr dirty="0" sz="1000" spc="45">
                <a:solidFill>
                  <a:srgbClr val="181818"/>
                </a:solidFill>
                <a:latin typeface="Times New Roman"/>
                <a:cs typeface="Times New Roman"/>
              </a:rPr>
              <a:t>icki </a:t>
            </a:r>
            <a:r>
              <a:rPr dirty="0" sz="1000" spc="-35">
                <a:solidFill>
                  <a:srgbClr val="2F2F2F"/>
                </a:solidFill>
                <a:latin typeface="Times New Roman"/>
                <a:cs typeface="Times New Roman"/>
              </a:rPr>
              <a:t>Da55 </a:t>
            </a:r>
            <a:r>
              <a:rPr dirty="0" sz="1000" spc="-40">
                <a:solidFill>
                  <a:srgbClr val="5B595B"/>
                </a:solidFill>
                <a:latin typeface="Times New Roman"/>
                <a:cs typeface="Times New Roman"/>
              </a:rPr>
              <a:t>e</a:t>
            </a:r>
            <a:r>
              <a:rPr dirty="0" sz="1000" spc="-145">
                <a:solidFill>
                  <a:srgbClr val="5B595B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tt</a:t>
            </a:r>
            <a:endParaRPr sz="10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150"/>
              </a:spcBef>
            </a:pP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Rehearsal</a:t>
            </a:r>
            <a:r>
              <a:rPr dirty="0" sz="1000" spc="-18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70">
                <a:solidFill>
                  <a:srgbClr val="2F2F2F"/>
                </a:solidFill>
                <a:latin typeface="Times New Roman"/>
                <a:cs typeface="Times New Roman"/>
              </a:rPr>
              <a:t>Pianist.....................................................................................Lana </a:t>
            </a:r>
            <a:r>
              <a:rPr dirty="0" sz="1000" spc="10">
                <a:solidFill>
                  <a:srgbClr val="2F2F2F"/>
                </a:solidFill>
                <a:latin typeface="Times New Roman"/>
                <a:cs typeface="Times New Roman"/>
              </a:rPr>
              <a:t>Anderso11</a:t>
            </a:r>
            <a:endParaRPr sz="10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95"/>
              </a:spcBef>
            </a:pPr>
            <a:r>
              <a:rPr dirty="0" sz="1000" spc="-75">
                <a:solidFill>
                  <a:srgbClr val="444444"/>
                </a:solidFill>
                <a:latin typeface="Times New Roman"/>
                <a:cs typeface="Times New Roman"/>
              </a:rPr>
              <a:t>Choreo5rapher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..........................................................................................</a:t>
            </a:r>
            <a:r>
              <a:rPr dirty="0" sz="1000" spc="-75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.     </a:t>
            </a:r>
            <a:r>
              <a:rPr dirty="0" sz="1000" spc="-90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dirty="0" sz="1000" spc="-90">
                <a:solidFill>
                  <a:srgbClr val="444444"/>
                </a:solidFill>
                <a:latin typeface="Times New Roman"/>
                <a:cs typeface="Times New Roman"/>
              </a:rPr>
              <a:t>e  </a:t>
            </a:r>
            <a:r>
              <a:rPr dirty="0" sz="1000" spc="-245">
                <a:solidFill>
                  <a:srgbClr val="181818"/>
                </a:solidFill>
                <a:latin typeface="Times New Roman"/>
                <a:cs typeface="Times New Roman"/>
              </a:rPr>
              <a:t>w                                                                                                       </a:t>
            </a:r>
            <a:r>
              <a:rPr dirty="0" sz="1000" spc="80">
                <a:solidFill>
                  <a:srgbClr val="2F2F2F"/>
                </a:solidFill>
                <a:latin typeface="Times New Roman"/>
                <a:cs typeface="Times New Roman"/>
              </a:rPr>
              <a:t>Quintero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Set</a:t>
            </a:r>
            <a:r>
              <a:rPr dirty="0" sz="10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Desi5n............................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...................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.................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...........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..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dirty="0" sz="1000" spc="-6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ll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liibba.rd</a:t>
            </a:r>
            <a:endParaRPr sz="10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200"/>
              </a:spcBef>
            </a:pP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Te</a:t>
            </a:r>
            <a:r>
              <a:rPr dirty="0" sz="1000" spc="35">
                <a:solidFill>
                  <a:srgbClr val="444444"/>
                </a:solidFill>
                <a:latin typeface="Times New Roman"/>
                <a:cs typeface="Times New Roman"/>
              </a:rPr>
              <a:t>c</a:t>
            </a: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h </a:t>
            </a:r>
            <a:r>
              <a:rPr dirty="0" sz="1000" spc="15">
                <a:solidFill>
                  <a:srgbClr val="2F2F2F"/>
                </a:solidFill>
                <a:latin typeface="Times New Roman"/>
                <a:cs typeface="Times New Roman"/>
              </a:rPr>
              <a:t>a.nd 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Liahtin5..................................................................................Cha.ndler</a:t>
            </a:r>
            <a:r>
              <a:rPr dirty="0" sz="1000" spc="-8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FetJ</a:t>
            </a:r>
            <a:endParaRPr sz="10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45"/>
              </a:spcBef>
            </a:pP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Costume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85">
                <a:solidFill>
                  <a:srgbClr val="2F2F2F"/>
                </a:solidFill>
                <a:latin typeface="Times New Roman"/>
                <a:cs typeface="Times New Roman"/>
              </a:rPr>
              <a:t>Desi5ner.................................................................................</a:t>
            </a:r>
            <a:r>
              <a:rPr dirty="0" sz="1000" spc="-85">
                <a:solidFill>
                  <a:srgbClr val="181818"/>
                </a:solidFill>
                <a:latin typeface="Times New Roman"/>
                <a:cs typeface="Times New Roman"/>
              </a:rPr>
              <a:t>V</a:t>
            </a:r>
            <a:r>
              <a:rPr dirty="0" sz="1000" spc="-85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dirty="0" sz="1000" spc="-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F2F2F"/>
                </a:solidFill>
                <a:latin typeface="Times New Roman"/>
                <a:cs typeface="Times New Roman"/>
              </a:rPr>
              <a:t>a.lerie</a:t>
            </a:r>
            <a:r>
              <a:rPr dirty="0" sz="1000" spc="-10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imes New Roman"/>
                <a:cs typeface="Times New Roman"/>
              </a:rPr>
              <a:t>Ii</a:t>
            </a:r>
            <a:r>
              <a:rPr dirty="0" sz="1000" spc="-9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imes New Roman"/>
                <a:cs typeface="Times New Roman"/>
              </a:rPr>
              <a:t>erna.n</a:t>
            </a:r>
            <a:r>
              <a:rPr dirty="0" sz="1000" spc="10">
                <a:solidFill>
                  <a:srgbClr val="181818"/>
                </a:solidFill>
                <a:latin typeface="Times New Roman"/>
                <a:cs typeface="Times New Roman"/>
              </a:rPr>
              <a:t>d</a:t>
            </a:r>
            <a:r>
              <a:rPr dirty="0" sz="1000" spc="-15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35">
                <a:solidFill>
                  <a:srgbClr val="444444"/>
                </a:solidFill>
                <a:latin typeface="Times New Roman"/>
                <a:cs typeface="Times New Roman"/>
              </a:rPr>
              <a:t>z</a:t>
            </a:r>
            <a:endParaRPr sz="10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45"/>
              </a:spcBef>
            </a:pPr>
            <a:r>
              <a:rPr dirty="0" sz="1000" spc="-70">
                <a:solidFill>
                  <a:srgbClr val="2F2F2F"/>
                </a:solidFill>
                <a:latin typeface="Times New Roman"/>
                <a:cs typeface="Times New Roman"/>
              </a:rPr>
              <a:t>Crew..................................................................................Adrienne </a:t>
            </a:r>
            <a:r>
              <a:rPr dirty="0" sz="1000" spc="25">
                <a:solidFill>
                  <a:srgbClr val="2F2F2F"/>
                </a:solidFill>
                <a:latin typeface="Times New Roman"/>
                <a:cs typeface="Times New Roman"/>
              </a:rPr>
              <a:t>Fisk 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and 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Samantha.</a:t>
            </a:r>
            <a:r>
              <a:rPr dirty="0" sz="1000" spc="-1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181818"/>
                </a:solidFill>
                <a:latin typeface="Times New Roman"/>
                <a:cs typeface="Times New Roman"/>
              </a:rPr>
              <a:t>Pillars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50">
                <a:solidFill>
                  <a:srgbClr val="181818"/>
                </a:solidFill>
                <a:latin typeface="Times New Roman"/>
                <a:cs typeface="Times New Roman"/>
              </a:rPr>
              <a:t>Set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45">
                <a:solidFill>
                  <a:srgbClr val="2F2F2F"/>
                </a:solidFill>
                <a:latin typeface="Times New Roman"/>
                <a:cs typeface="Times New Roman"/>
              </a:rPr>
              <a:t>Construction..........................................</a:t>
            </a:r>
            <a:r>
              <a:rPr dirty="0" sz="1000" spc="-45">
                <a:solidFill>
                  <a:srgbClr val="181818"/>
                </a:solidFill>
                <a:latin typeface="Times New Roman"/>
                <a:cs typeface="Times New Roman"/>
              </a:rPr>
              <a:t>.David</a:t>
            </a:r>
            <a:r>
              <a:rPr dirty="0" sz="1000" spc="-12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Brown.</a:t>
            </a:r>
            <a:r>
              <a:rPr dirty="0" sz="1000" spc="50">
                <a:solidFill>
                  <a:srgbClr val="444444"/>
                </a:solidFill>
                <a:latin typeface="Times New Roman"/>
                <a:cs typeface="Times New Roman"/>
              </a:rPr>
              <a:t>Co</a:t>
            </a:r>
            <a:r>
              <a:rPr dirty="0" sz="1000" spc="50">
                <a:solidFill>
                  <a:srgbClr val="181818"/>
                </a:solidFill>
                <a:latin typeface="Times New Roman"/>
                <a:cs typeface="Times New Roman"/>
              </a:rPr>
              <a:t>dtJ</a:t>
            </a:r>
            <a:r>
              <a:rPr dirty="0" sz="1000" spc="-7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dirty="0" sz="1000" spc="-14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444444"/>
                </a:solidFill>
                <a:latin typeface="Times New Roman"/>
                <a:cs typeface="Times New Roman"/>
              </a:rPr>
              <a:t>ezold,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Alex</a:t>
            </a:r>
            <a:r>
              <a:rPr dirty="0" sz="1000" spc="-114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95">
                <a:solidFill>
                  <a:srgbClr val="2F2F2F"/>
                </a:solidFill>
                <a:latin typeface="Times New Roman"/>
                <a:cs typeface="Times New Roman"/>
              </a:rPr>
              <a:t>Crai5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3978" y="4035839"/>
            <a:ext cx="2050414" cy="26327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78130">
              <a:lnSpc>
                <a:spcPct val="100000"/>
              </a:lnSpc>
              <a:spcBef>
                <a:spcPts val="220"/>
              </a:spcBef>
            </a:pPr>
            <a:r>
              <a:rPr dirty="0" u="heavy" sz="1250" spc="-95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Willia.mShomos-Director</a:t>
            </a:r>
            <a:endParaRPr sz="12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95"/>
              </a:spcBef>
            </a:pP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William</a:t>
            </a:r>
            <a:r>
              <a:rPr dirty="0" sz="1000" spc="-114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Shomos</a:t>
            </a:r>
            <a:r>
              <a:rPr dirty="0" sz="1000" spc="-9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imes New Roman"/>
                <a:cs typeface="Times New Roman"/>
              </a:rPr>
              <a:t>is</a:t>
            </a:r>
            <a:r>
              <a:rPr dirty="0" sz="1000" spc="-1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Director</a:t>
            </a:r>
            <a:r>
              <a:rPr dirty="0" sz="1000" spc="-7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dirty="0" sz="1000">
                <a:solidFill>
                  <a:srgbClr val="181818"/>
                </a:solidFill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  <a:p>
            <a:pPr marL="21590" marR="172085" indent="-3810">
              <a:lnSpc>
                <a:spcPct val="112300"/>
              </a:lnSpc>
            </a:pPr>
            <a:r>
              <a:rPr dirty="0" sz="1000" spc="-35">
                <a:solidFill>
                  <a:srgbClr val="2F2F2F"/>
                </a:solidFill>
                <a:latin typeface="Times New Roman"/>
                <a:cs typeface="Times New Roman"/>
              </a:rPr>
              <a:t>O</a:t>
            </a:r>
            <a:r>
              <a:rPr dirty="0" sz="1000" spc="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p</a:t>
            </a:r>
            <a:r>
              <a:rPr dirty="0" sz="1000" spc="30">
                <a:solidFill>
                  <a:srgbClr val="5B595B"/>
                </a:solidFill>
                <a:latin typeface="Times New Roman"/>
                <a:cs typeface="Times New Roman"/>
              </a:rPr>
              <a:t>e</a:t>
            </a:r>
            <a:r>
              <a:rPr dirty="0" sz="1000" spc="-120">
                <a:solidFill>
                  <a:srgbClr val="5B595B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2F2F2F"/>
                </a:solidFill>
                <a:latin typeface="Times New Roman"/>
                <a:cs typeface="Times New Roman"/>
              </a:rPr>
              <a:t>ra.</a:t>
            </a:r>
            <a:r>
              <a:rPr dirty="0" sz="1000" spc="-15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2F2F2F"/>
                </a:solidFill>
                <a:latin typeface="Times New Roman"/>
                <a:cs typeface="Times New Roman"/>
              </a:rPr>
              <a:t>at</a:t>
            </a:r>
            <a:r>
              <a:rPr dirty="0" sz="1000" spc="1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U</a:t>
            </a:r>
            <a:r>
              <a:rPr dirty="0" sz="1000" spc="-114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181818"/>
                </a:solidFill>
                <a:latin typeface="Times New Roman"/>
                <a:cs typeface="Times New Roman"/>
              </a:rPr>
              <a:t>NL</a:t>
            </a:r>
            <a:r>
              <a:rPr dirty="0" sz="1000" spc="30">
                <a:solidFill>
                  <a:srgbClr val="444444"/>
                </a:solidFill>
                <a:latin typeface="Times New Roman"/>
                <a:cs typeface="Times New Roman"/>
              </a:rPr>
              <a:t>,whic</a:t>
            </a:r>
            <a:r>
              <a:rPr dirty="0" sz="1000" spc="30">
                <a:solidFill>
                  <a:srgbClr val="181818"/>
                </a:solidFill>
                <a:latin typeface="Times New Roman"/>
                <a:cs typeface="Times New Roman"/>
              </a:rPr>
              <a:t>h</a:t>
            </a:r>
            <a:r>
              <a:rPr dirty="0" sz="1000" spc="-2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earlier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181818"/>
                </a:solidFill>
                <a:latin typeface="Times New Roman"/>
                <a:cs typeface="Times New Roman"/>
              </a:rPr>
              <a:t>this  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tJ</a:t>
            </a:r>
            <a:r>
              <a:rPr dirty="0" sz="1000" spc="-75">
                <a:solidFill>
                  <a:srgbClr val="5B595B"/>
                </a:solidFill>
                <a:latin typeface="Times New Roman"/>
                <a:cs typeface="Times New Roman"/>
              </a:rPr>
              <a:t>e </a:t>
            </a:r>
            <a:r>
              <a:rPr dirty="0" sz="1000" spc="-20">
                <a:solidFill>
                  <a:srgbClr val="2F2F2F"/>
                </a:solidFill>
                <a:latin typeface="Times New Roman"/>
                <a:cs typeface="Times New Roman"/>
              </a:rPr>
              <a:t>a.r </a:t>
            </a:r>
            <a:r>
              <a:rPr dirty="0" sz="1000" spc="-1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dirty="0" sz="1000" spc="-10">
                <a:solidFill>
                  <a:srgbClr val="444444"/>
                </a:solidFill>
                <a:latin typeface="Times New Roman"/>
                <a:cs typeface="Times New Roman"/>
              </a:rPr>
              <a:t>oured </a:t>
            </a:r>
            <a:r>
              <a:rPr dirty="0" sz="1000" spc="-20">
                <a:solidFill>
                  <a:srgbClr val="2F2F2F"/>
                </a:solidFill>
                <a:latin typeface="Times New Roman"/>
                <a:cs typeface="Times New Roman"/>
              </a:rPr>
              <a:t>a.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production</a:t>
            </a:r>
            <a:r>
              <a:rPr dirty="0" sz="1000" spc="-8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  <a:p>
            <a:pPr marL="15240" marR="5080" indent="17780">
              <a:lnSpc>
                <a:spcPct val="112300"/>
              </a:lnSpc>
              <a:spcBef>
                <a:spcPts val="50"/>
              </a:spcBef>
            </a:pPr>
            <a:r>
              <a:rPr dirty="0" sz="950" spc="50" i="1">
                <a:solidFill>
                  <a:srgbClr val="2F2F2F"/>
                </a:solidFill>
                <a:latin typeface="Times New Roman"/>
                <a:cs typeface="Times New Roman"/>
              </a:rPr>
              <a:t>Tlie</a:t>
            </a:r>
            <a:r>
              <a:rPr dirty="0" sz="950" spc="-125" i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 i="1">
                <a:solidFill>
                  <a:srgbClr val="2F2F2F"/>
                </a:solidFill>
                <a:latin typeface="Times New Roman"/>
                <a:cs typeface="Times New Roman"/>
              </a:rPr>
              <a:t>Te11der</a:t>
            </a:r>
            <a:r>
              <a:rPr dirty="0" sz="950" spc="-130" i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 spc="110" i="1">
                <a:solidFill>
                  <a:srgbClr val="2F2F2F"/>
                </a:solidFill>
                <a:latin typeface="Times New Roman"/>
                <a:cs typeface="Times New Roman"/>
              </a:rPr>
              <a:t>Ldnd</a:t>
            </a:r>
            <a:r>
              <a:rPr dirty="0" sz="950" spc="-114" i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2F2F2F"/>
                </a:solidFill>
                <a:latin typeface="Times New Roman"/>
                <a:cs typeface="Times New Roman"/>
              </a:rPr>
              <a:t>torural</a:t>
            </a:r>
            <a:r>
              <a:rPr dirty="0" sz="1000" spc="-9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F2F2F"/>
                </a:solidFill>
                <a:latin typeface="Times New Roman"/>
                <a:cs typeface="Times New Roman"/>
              </a:rPr>
              <a:t>Nebraska.. 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Since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dirty="0" sz="1000" spc="60">
                <a:solidFill>
                  <a:srgbClr val="6B696B"/>
                </a:solidFill>
                <a:latin typeface="Times New Roman"/>
                <a:cs typeface="Times New Roman"/>
              </a:rPr>
              <a:t>e</a:t>
            </a:r>
            <a:r>
              <a:rPr dirty="0" sz="1000" spc="60">
                <a:solidFill>
                  <a:srgbClr val="444444"/>
                </a:solidFill>
                <a:latin typeface="Times New Roman"/>
                <a:cs typeface="Times New Roman"/>
              </a:rPr>
              <a:t>5innin5 </a:t>
            </a:r>
            <a:r>
              <a:rPr dirty="0" sz="1000" spc="20">
                <a:solidFill>
                  <a:srgbClr val="2F2F2F"/>
                </a:solidFill>
                <a:latin typeface="Times New Roman"/>
                <a:cs typeface="Times New Roman"/>
              </a:rPr>
              <a:t>his </a:t>
            </a:r>
            <a:r>
              <a:rPr dirty="0" sz="1000" spc="35">
                <a:solidFill>
                  <a:srgbClr val="2F2F2F"/>
                </a:solidFill>
                <a:latin typeface="Times New Roman"/>
                <a:cs typeface="Times New Roman"/>
              </a:rPr>
              <a:t>professional 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directin5</a:t>
            </a:r>
            <a:r>
              <a:rPr dirty="0" sz="1000" spc="75">
                <a:solidFill>
                  <a:srgbClr val="5B595B"/>
                </a:solidFill>
                <a:latin typeface="Times New Roman"/>
                <a:cs typeface="Times New Roman"/>
              </a:rPr>
              <a:t>career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with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Muddy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River  </a:t>
            </a:r>
            <a:r>
              <a:rPr dirty="0" sz="1000" spc="105">
                <a:solidFill>
                  <a:srgbClr val="2F2F2F"/>
                </a:solidFill>
                <a:latin typeface="Times New Roman"/>
                <a:cs typeface="Times New Roman"/>
              </a:rPr>
              <a:t>Opera </a:t>
            </a:r>
            <a:r>
              <a:rPr dirty="0" sz="1000" spc="40">
                <a:solidFill>
                  <a:srgbClr val="444444"/>
                </a:solidFill>
                <a:latin typeface="Times New Roman"/>
                <a:cs typeface="Times New Roman"/>
              </a:rPr>
              <a:t>som</a:t>
            </a:r>
            <a:r>
              <a:rPr dirty="0" sz="1000" spc="40">
                <a:solidFill>
                  <a:srgbClr val="6B696B"/>
                </a:solidFill>
                <a:latin typeface="Times New Roman"/>
                <a:cs typeface="Times New Roman"/>
              </a:rPr>
              <a:t>e </a:t>
            </a:r>
            <a:r>
              <a:rPr dirty="0" sz="1000" spc="110">
                <a:solidFill>
                  <a:srgbClr val="444444"/>
                </a:solidFill>
                <a:latin typeface="Times New Roman"/>
                <a:cs typeface="Times New Roman"/>
              </a:rPr>
              <a:t>25 </a:t>
            </a:r>
            <a:r>
              <a:rPr dirty="0" sz="1000" spc="5">
                <a:solidFill>
                  <a:srgbClr val="2F2F2F"/>
                </a:solidFill>
                <a:latin typeface="Times New Roman"/>
                <a:cs typeface="Times New Roman"/>
              </a:rPr>
              <a:t>yea.rs </a:t>
            </a:r>
            <a:r>
              <a:rPr dirty="0" sz="1000" spc="-10">
                <a:solidFill>
                  <a:srgbClr val="444444"/>
                </a:solidFill>
                <a:latin typeface="Times New Roman"/>
                <a:cs typeface="Times New Roman"/>
              </a:rPr>
              <a:t>a.50, 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he has  direct </a:t>
            </a:r>
            <a:r>
              <a:rPr dirty="0" sz="1000" spc="40">
                <a:solidFill>
                  <a:srgbClr val="6B696B"/>
                </a:solidFill>
                <a:latin typeface="Times New Roman"/>
                <a:cs typeface="Times New Roman"/>
              </a:rPr>
              <a:t>e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d </a:t>
            </a:r>
            <a:r>
              <a:rPr dirty="0" sz="1000" spc="-5">
                <a:solidFill>
                  <a:srgbClr val="444444"/>
                </a:solidFill>
                <a:latin typeface="Times New Roman"/>
                <a:cs typeface="Times New Roman"/>
              </a:rPr>
              <a:t>for </a:t>
            </a:r>
            <a:r>
              <a:rPr dirty="0" sz="1000" spc="55">
                <a:solidFill>
                  <a:srgbClr val="444444"/>
                </a:solidFill>
                <a:latin typeface="Times New Roman"/>
                <a:cs typeface="Times New Roman"/>
              </a:rPr>
              <a:t>numerous </a:t>
            </a:r>
            <a:r>
              <a:rPr dirty="0" sz="1000" spc="45">
                <a:solidFill>
                  <a:srgbClr val="444444"/>
                </a:solidFill>
                <a:latin typeface="Times New Roman"/>
                <a:cs typeface="Times New Roman"/>
              </a:rPr>
              <a:t>companies. 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lii5hli5hts </a:t>
            </a:r>
            <a:r>
              <a:rPr dirty="0" sz="1000" spc="-5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his </a:t>
            </a:r>
            <a:r>
              <a:rPr dirty="0" sz="1000" spc="-70">
                <a:solidFill>
                  <a:srgbClr val="444444"/>
                </a:solidFill>
                <a:latin typeface="Times New Roman"/>
                <a:cs typeface="Times New Roman"/>
              </a:rPr>
              <a:t>si115i115 </a:t>
            </a:r>
            <a:r>
              <a:rPr dirty="0" sz="1000" spc="75">
                <a:solidFill>
                  <a:srgbClr val="5B595B"/>
                </a:solidFill>
                <a:latin typeface="Times New Roman"/>
                <a:cs typeface="Times New Roman"/>
              </a:rPr>
              <a:t>career 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include</a:t>
            </a:r>
            <a:r>
              <a:rPr dirty="0" sz="1000" spc="-9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444444"/>
                </a:solidFill>
                <a:latin typeface="Times New Roman"/>
                <a:cs typeface="Times New Roman"/>
              </a:rPr>
              <a:t>the</a:t>
            </a:r>
            <a:r>
              <a:rPr dirty="0" sz="1000" spc="1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444444"/>
                </a:solidFill>
                <a:latin typeface="Times New Roman"/>
                <a:cs typeface="Times New Roman"/>
              </a:rPr>
              <a:t>rol</a:t>
            </a:r>
            <a:r>
              <a:rPr dirty="0" sz="1000" spc="40">
                <a:solidFill>
                  <a:srgbClr val="6B696B"/>
                </a:solidFill>
                <a:latin typeface="Times New Roman"/>
                <a:cs typeface="Times New Roman"/>
              </a:rPr>
              <a:t>e</a:t>
            </a:r>
            <a:r>
              <a:rPr dirty="0" sz="1000" spc="-45">
                <a:solidFill>
                  <a:srgbClr val="6B696B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1000" spc="-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2F2F2F"/>
                </a:solidFill>
                <a:latin typeface="Times New Roman"/>
                <a:cs typeface="Times New Roman"/>
              </a:rPr>
              <a:t>W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5B595B"/>
                </a:solidFill>
                <a:latin typeface="Times New Roman"/>
                <a:cs typeface="Times New Roman"/>
              </a:rPr>
              <a:t>o</a:t>
            </a:r>
            <a:r>
              <a:rPr dirty="0" sz="1000" spc="-10">
                <a:solidFill>
                  <a:srgbClr val="2F2F2F"/>
                </a:solidFill>
                <a:latin typeface="Times New Roman"/>
                <a:cs typeface="Times New Roman"/>
              </a:rPr>
              <a:t>Hra</a:t>
            </a:r>
            <a:r>
              <a:rPr dirty="0" sz="1000" spc="-10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dirty="0" sz="1000" spc="-1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marL="12700" marR="88265" indent="2540">
              <a:lnSpc>
                <a:spcPct val="112300"/>
              </a:lnSpc>
              <a:spcBef>
                <a:spcPts val="45"/>
              </a:spcBef>
            </a:pPr>
            <a:r>
              <a:rPr dirty="0" sz="1000" spc="-40">
                <a:solidFill>
                  <a:srgbClr val="181818"/>
                </a:solidFill>
                <a:latin typeface="Times New Roman"/>
                <a:cs typeface="Times New Roman"/>
              </a:rPr>
              <a:t>W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a5ner's </a:t>
            </a:r>
            <a:r>
              <a:rPr dirty="0" sz="950" spc="35" i="1">
                <a:solidFill>
                  <a:srgbClr val="444444"/>
                </a:solidFill>
                <a:latin typeface="Times New Roman"/>
                <a:cs typeface="Times New Roman"/>
              </a:rPr>
              <a:t>l </a:t>
            </a:r>
            <a:r>
              <a:rPr dirty="0" sz="950" spc="-80" i="1">
                <a:solidFill>
                  <a:srgbClr val="444444"/>
                </a:solidFill>
                <a:latin typeface="Times New Roman"/>
                <a:cs typeface="Times New Roman"/>
              </a:rPr>
              <a:t>c1.nnh </a:t>
            </a:r>
            <a:r>
              <a:rPr dirty="0" sz="950" spc="-25" i="1">
                <a:solidFill>
                  <a:srgbClr val="444444"/>
                </a:solidFill>
                <a:latin typeface="Times New Roman"/>
                <a:cs typeface="Times New Roman"/>
              </a:rPr>
              <a:t>tiuser </a:t>
            </a:r>
            <a:r>
              <a:rPr dirty="0" sz="950" spc="10" i="1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dirty="0" sz="950" spc="10" i="1">
                <a:solidFill>
                  <a:srgbClr val="444444"/>
                </a:solidFill>
                <a:latin typeface="Times New Roman"/>
                <a:cs typeface="Times New Roman"/>
              </a:rPr>
              <a:t>n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Tirana, 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Albania</a:t>
            </a:r>
            <a:r>
              <a:rPr dirty="0" sz="1000" spc="70">
                <a:solidFill>
                  <a:srgbClr val="6B696B"/>
                </a:solidFill>
                <a:latin typeface="Times New Roman"/>
                <a:cs typeface="Times New Roman"/>
              </a:rPr>
              <a:t>-</a:t>
            </a:r>
            <a:r>
              <a:rPr dirty="0" sz="1000" spc="-100">
                <a:solidFill>
                  <a:srgbClr val="6B696B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6B696B"/>
                </a:solidFill>
                <a:latin typeface="Times New Roman"/>
                <a:cs typeface="Times New Roman"/>
              </a:rPr>
              <a:t>-</a:t>
            </a:r>
            <a:r>
              <a:rPr dirty="0" sz="1000" spc="-65">
                <a:solidFill>
                  <a:srgbClr val="6B696B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imes New Roman"/>
                <a:cs typeface="Times New Roman"/>
              </a:rPr>
              <a:t>th</a:t>
            </a:r>
            <a:r>
              <a:rPr dirty="0" sz="1000" spc="50">
                <a:solidFill>
                  <a:srgbClr val="6B696B"/>
                </a:solidFill>
                <a:latin typeface="Times New Roman"/>
                <a:cs typeface="Times New Roman"/>
              </a:rPr>
              <a:t>e</a:t>
            </a:r>
            <a:r>
              <a:rPr dirty="0" sz="1000" spc="-75">
                <a:solidFill>
                  <a:srgbClr val="6B696B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dirty="0" sz="1000">
                <a:solidFill>
                  <a:srgbClr val="5B595B"/>
                </a:solidFill>
                <a:latin typeface="Times New Roman"/>
                <a:cs typeface="Times New Roman"/>
              </a:rPr>
              <a:t>a.nd</a:t>
            </a:r>
            <a:r>
              <a:rPr dirty="0" sz="1000" spc="-5">
                <a:solidFill>
                  <a:srgbClr val="5B595B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1000" spc="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his</a:t>
            </a:r>
            <a:r>
              <a:rPr dirty="0" sz="1000" spc="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181818"/>
                </a:solidFill>
                <a:latin typeface="Times New Roman"/>
                <a:cs typeface="Times New Roman"/>
              </a:rPr>
              <a:t>h</a:t>
            </a:r>
            <a:r>
              <a:rPr dirty="0" sz="1000" spc="4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1000" spc="-1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imes New Roman"/>
                <a:cs typeface="Times New Roman"/>
              </a:rPr>
              <a:t>rit</a:t>
            </a:r>
            <a:r>
              <a:rPr dirty="0" sz="1000" spc="-10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a.5e</a:t>
            </a:r>
            <a:r>
              <a:rPr dirty="0" sz="1000" spc="-1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imes New Roman"/>
                <a:cs typeface="Times New Roman"/>
              </a:rPr>
              <a:t>,  </a:t>
            </a:r>
            <a:r>
              <a:rPr dirty="0" sz="1000" spc="-25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a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Lincoln </a:t>
            </a:r>
            <a:r>
              <a:rPr dirty="0" sz="1000" spc="85">
                <a:solidFill>
                  <a:srgbClr val="5B595B"/>
                </a:solidFill>
                <a:latin typeface="Times New Roman"/>
                <a:cs typeface="Times New Roman"/>
              </a:rPr>
              <a:t>ap</a:t>
            </a:r>
            <a:r>
              <a:rPr dirty="0" sz="1000" spc="85">
                <a:solidFill>
                  <a:srgbClr val="2F2F2F"/>
                </a:solidFill>
                <a:latin typeface="Times New Roman"/>
                <a:cs typeface="Times New Roman"/>
              </a:rPr>
              <a:t>pea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rance </a:t>
            </a:r>
            <a:r>
              <a:rPr dirty="0" sz="1000" spc="-30">
                <a:solidFill>
                  <a:srgbClr val="2F2F2F"/>
                </a:solidFill>
                <a:latin typeface="Times New Roman"/>
                <a:cs typeface="Times New Roman"/>
              </a:rPr>
              <a:t>a.s </a:t>
            </a:r>
            <a:r>
              <a:rPr dirty="0" sz="1000" spc="-45">
                <a:solidFill>
                  <a:srgbClr val="2F2F2F"/>
                </a:solidFill>
                <a:latin typeface="Times New Roman"/>
                <a:cs typeface="Times New Roman"/>
              </a:rPr>
              <a:t>Don 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Quixote</a:t>
            </a:r>
            <a:r>
              <a:rPr dirty="0" sz="1000" spc="-114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444444"/>
                </a:solidFill>
                <a:latin typeface="Times New Roman"/>
                <a:cs typeface="Times New Roman"/>
              </a:rPr>
              <a:t>in</a:t>
            </a:r>
            <a:r>
              <a:rPr dirty="0" sz="1000" spc="-8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50" spc="105" i="1">
                <a:solidFill>
                  <a:srgbClr val="2F2F2F"/>
                </a:solidFill>
                <a:latin typeface="Times New Roman"/>
                <a:cs typeface="Times New Roman"/>
              </a:rPr>
              <a:t>Man</a:t>
            </a:r>
            <a:r>
              <a:rPr dirty="0" sz="950" spc="-15" i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 spc="65" i="1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dirty="0" sz="950" spc="-95" i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50" spc="85" i="1">
                <a:solidFill>
                  <a:srgbClr val="2F2F2F"/>
                </a:solidFill>
                <a:latin typeface="Times New Roman"/>
                <a:cs typeface="Times New Roman"/>
              </a:rPr>
              <a:t>Ld</a:t>
            </a:r>
            <a:r>
              <a:rPr dirty="0" sz="950" spc="-65" i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 spc="10" i="1">
                <a:solidFill>
                  <a:srgbClr val="2F2F2F"/>
                </a:solidFill>
                <a:latin typeface="Times New Roman"/>
                <a:cs typeface="Times New Roman"/>
              </a:rPr>
              <a:t>Mdnc.b.d.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98414" y="130970"/>
            <a:ext cx="2369820" cy="314642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  <a:spcBef>
                <a:spcPts val="220"/>
              </a:spcBef>
            </a:pPr>
            <a:r>
              <a:rPr dirty="0" u="heavy" sz="1250" spc="-85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Dr.DavidGa.lant-Conductor</a:t>
            </a:r>
            <a:endParaRPr sz="1250">
              <a:latin typeface="Times New Roman"/>
              <a:cs typeface="Times New Roman"/>
            </a:endParaRPr>
          </a:p>
          <a:p>
            <a:pPr algn="ctr" marL="29209" marR="5080" indent="-10795">
              <a:lnSpc>
                <a:spcPct val="101499"/>
              </a:lnSpc>
              <a:spcBef>
                <a:spcPts val="80"/>
              </a:spcBef>
            </a:pPr>
            <a:r>
              <a:rPr dirty="0" sz="1000" spc="-70">
                <a:solidFill>
                  <a:srgbClr val="2F2F2F"/>
                </a:solidFill>
                <a:latin typeface="Times New Roman"/>
                <a:cs typeface="Times New Roman"/>
              </a:rPr>
              <a:t>Dr.</a:t>
            </a:r>
            <a:r>
              <a:rPr dirty="0" sz="1000" spc="-1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F2F2F"/>
                </a:solidFill>
                <a:latin typeface="Times New Roman"/>
                <a:cs typeface="Times New Roman"/>
              </a:rPr>
              <a:t>David</a:t>
            </a:r>
            <a:r>
              <a:rPr dirty="0" sz="1000" spc="-14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Michael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2F2F2F"/>
                </a:solidFill>
                <a:latin typeface="Times New Roman"/>
                <a:cs typeface="Times New Roman"/>
              </a:rPr>
              <a:t>Galant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r>
              <a:rPr dirty="0" sz="10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181818"/>
                </a:solidFill>
                <a:latin typeface="Times New Roman"/>
                <a:cs typeface="Times New Roman"/>
              </a:rPr>
              <a:t>recently  </a:t>
            </a:r>
            <a:r>
              <a:rPr dirty="0" sz="1000" spc="80">
                <a:solidFill>
                  <a:srgbClr val="2F2F2F"/>
                </a:solidFill>
                <a:latin typeface="Times New Roman"/>
                <a:cs typeface="Times New Roman"/>
              </a:rPr>
              <a:t>accepted</a:t>
            </a:r>
            <a:r>
              <a:rPr dirty="0" sz="1000" spc="-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181818"/>
                </a:solidFill>
                <a:latin typeface="Times New Roman"/>
                <a:cs typeface="Times New Roman"/>
              </a:rPr>
              <a:t>th</a:t>
            </a:r>
            <a:r>
              <a:rPr dirty="0" sz="1000" spc="60">
                <a:solidFill>
                  <a:srgbClr val="444444"/>
                </a:solidFill>
                <a:latin typeface="Times New Roman"/>
                <a:cs typeface="Times New Roman"/>
              </a:rPr>
              <a:t>e</a:t>
            </a:r>
            <a:r>
              <a:rPr dirty="0" sz="10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Assistant</a:t>
            </a:r>
            <a:r>
              <a:rPr dirty="0" sz="1000" spc="-10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imes New Roman"/>
                <a:cs typeface="Times New Roman"/>
              </a:rPr>
              <a:t>Professor</a:t>
            </a:r>
            <a:r>
              <a:rPr dirty="0" sz="1000" spc="-6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200" spc="-125">
                <a:solidFill>
                  <a:srgbClr val="2F2F2F"/>
                </a:solidFill>
                <a:latin typeface="Times New Roman"/>
                <a:cs typeface="Times New Roman"/>
              </a:rPr>
              <a:t>0£</a:t>
            </a:r>
            <a:r>
              <a:rPr dirty="0" sz="1200" spc="-17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Music 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position </a:t>
            </a:r>
            <a:r>
              <a:rPr dirty="0" sz="1000" spc="30">
                <a:solidFill>
                  <a:srgbClr val="444444"/>
                </a:solidFill>
                <a:latin typeface="Times New Roman"/>
                <a:cs typeface="Times New Roman"/>
              </a:rPr>
              <a:t>at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Creiahton </a:t>
            </a:r>
            <a:r>
              <a:rPr dirty="0" sz="1000" spc="35">
                <a:solidFill>
                  <a:srgbClr val="2F2F2F"/>
                </a:solidFill>
                <a:latin typeface="Times New Roman"/>
                <a:cs typeface="Times New Roman"/>
              </a:rPr>
              <a:t>University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will</a:t>
            </a:r>
            <a:endParaRPr sz="1000">
              <a:latin typeface="Times New Roman"/>
              <a:cs typeface="Times New Roman"/>
            </a:endParaRPr>
          </a:p>
          <a:p>
            <a:pPr algn="ctr" marL="39370" marR="12065" indent="-15240">
              <a:lnSpc>
                <a:spcPct val="112300"/>
              </a:lnSpc>
              <a:spcBef>
                <a:spcPts val="45"/>
              </a:spcBef>
            </a:pPr>
            <a:r>
              <a:rPr dirty="0" sz="1000" spc="70">
                <a:solidFill>
                  <a:srgbClr val="181818"/>
                </a:solidFill>
                <a:latin typeface="Times New Roman"/>
                <a:cs typeface="Times New Roman"/>
              </a:rPr>
              <a:t>b</a:t>
            </a:r>
            <a:r>
              <a:rPr dirty="0" sz="1000" spc="70">
                <a:solidFill>
                  <a:srgbClr val="444444"/>
                </a:solidFill>
                <a:latin typeface="Times New Roman"/>
                <a:cs typeface="Times New Roman"/>
              </a:rPr>
              <a:t>e </a:t>
            </a: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Musi</a:t>
            </a:r>
            <a:r>
              <a:rPr dirty="0" sz="1000" spc="35">
                <a:solidFill>
                  <a:srgbClr val="444444"/>
                </a:solidFill>
                <a:latin typeface="Times New Roman"/>
                <a:cs typeface="Times New Roman"/>
              </a:rPr>
              <a:t>c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Director </a:t>
            </a:r>
            <a:r>
              <a:rPr dirty="0" sz="1000" spc="-25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dirty="0" sz="1000" spc="-25">
                <a:solidFill>
                  <a:srgbClr val="181818"/>
                </a:solidFill>
                <a:latin typeface="Times New Roman"/>
                <a:cs typeface="Times New Roman"/>
              </a:rPr>
              <a:t>th </a:t>
            </a:r>
            <a:r>
              <a:rPr dirty="0" sz="1000" spc="-30">
                <a:solidFill>
                  <a:srgbClr val="5B595B"/>
                </a:solidFill>
                <a:latin typeface="Times New Roman"/>
                <a:cs typeface="Times New Roman"/>
              </a:rPr>
              <a:t>e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Creiahton  </a:t>
            </a:r>
            <a:r>
              <a:rPr dirty="0" sz="1000" spc="55">
                <a:solidFill>
                  <a:srgbClr val="181818"/>
                </a:solidFill>
                <a:latin typeface="Times New Roman"/>
                <a:cs typeface="Times New Roman"/>
              </a:rPr>
              <a:t>Symphony </a:t>
            </a:r>
            <a:r>
              <a:rPr dirty="0" sz="1000" spc="80">
                <a:solidFill>
                  <a:srgbClr val="181818"/>
                </a:solidFill>
                <a:latin typeface="Times New Roman"/>
                <a:cs typeface="Times New Roman"/>
              </a:rPr>
              <a:t>O </a:t>
            </a: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rc</a:t>
            </a:r>
            <a:r>
              <a:rPr dirty="0" sz="1000" spc="35">
                <a:solidFill>
                  <a:srgbClr val="444444"/>
                </a:solidFill>
                <a:latin typeface="Times New Roman"/>
                <a:cs typeface="Times New Roman"/>
              </a:rPr>
              <a:t>hestra.</a:t>
            </a:r>
            <a:r>
              <a:rPr dirty="0" sz="1000" spc="35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dirty="0" sz="1000" spc="65">
                <a:solidFill>
                  <a:srgbClr val="444444"/>
                </a:solidFill>
                <a:latin typeface="Times New Roman"/>
                <a:cs typeface="Times New Roman"/>
              </a:rPr>
              <a:t>their </a:t>
            </a:r>
            <a:r>
              <a:rPr dirty="0" sz="1000" spc="105">
                <a:solidFill>
                  <a:srgbClr val="2F2F2F"/>
                </a:solidFill>
                <a:latin typeface="Times New Roman"/>
                <a:cs typeface="Times New Roman"/>
              </a:rPr>
              <a:t>2019- 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2020sea.son.</a:t>
            </a:r>
            <a:r>
              <a:rPr dirty="0" sz="1000" spc="-14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Times New Roman"/>
                <a:cs typeface="Times New Roman"/>
              </a:rPr>
              <a:t>lie</a:t>
            </a: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also</a:t>
            </a:r>
            <a:r>
              <a:rPr dirty="0" sz="1000" spc="-15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dirty="0" sz="1000" spc="-14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Director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of  </a:t>
            </a:r>
            <a:r>
              <a:rPr dirty="0" sz="1000" spc="-1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dirty="0" sz="1000" spc="20">
                <a:solidFill>
                  <a:srgbClr val="2F2F2F"/>
                </a:solidFill>
                <a:latin typeface="Times New Roman"/>
                <a:cs typeface="Times New Roman"/>
              </a:rPr>
              <a:t>Ka.nesville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Symphony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in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Council 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BluHs,Iowa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dirty="0" sz="1000" spc="45">
                <a:solidFill>
                  <a:srgbClr val="444444"/>
                </a:solidFill>
                <a:latin typeface="Times New Roman"/>
                <a:cs typeface="Times New Roman"/>
              </a:rPr>
              <a:t>the </a:t>
            </a:r>
            <a:r>
              <a:rPr dirty="0" sz="1000" spc="10">
                <a:solidFill>
                  <a:srgbClr val="2F2F2F"/>
                </a:solidFill>
                <a:latin typeface="Times New Roman"/>
                <a:cs typeface="Times New Roman"/>
              </a:rPr>
              <a:t>TrinitlJ </a:t>
            </a:r>
            <a:r>
              <a:rPr dirty="0" sz="1000" spc="65">
                <a:solidFill>
                  <a:srgbClr val="444444"/>
                </a:solidFill>
                <a:latin typeface="Times New Roman"/>
                <a:cs typeface="Times New Roman"/>
              </a:rPr>
              <a:t>United 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Methodist </a:t>
            </a:r>
            <a:r>
              <a:rPr dirty="0" sz="1000" spc="85">
                <a:solidFill>
                  <a:srgbClr val="444444"/>
                </a:solidFill>
                <a:latin typeface="Times New Roman"/>
                <a:cs typeface="Times New Roman"/>
              </a:rPr>
              <a:t>Chancel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Choir </a:t>
            </a:r>
            <a:r>
              <a:rPr dirty="0" sz="1000">
                <a:solidFill>
                  <a:srgbClr val="444444"/>
                </a:solidFill>
                <a:latin typeface="Times New Roman"/>
                <a:cs typeface="Times New Roman"/>
              </a:rPr>
              <a:t>o</a:t>
            </a:r>
            <a:r>
              <a:rPr dirty="0" sz="1000">
                <a:solidFill>
                  <a:srgbClr val="181818"/>
                </a:solidFill>
                <a:latin typeface="Times New Roman"/>
                <a:cs typeface="Times New Roman"/>
              </a:rPr>
              <a:t>f </a:t>
            </a:r>
            <a:r>
              <a:rPr dirty="0" sz="1000" spc="-20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dirty="0" sz="1000" spc="-20">
                <a:solidFill>
                  <a:srgbClr val="444444"/>
                </a:solidFill>
                <a:latin typeface="Times New Roman"/>
                <a:cs typeface="Times New Roman"/>
              </a:rPr>
              <a:t>a </a:t>
            </a:r>
            <a:r>
              <a:rPr dirty="0" sz="1000" spc="-25">
                <a:solidFill>
                  <a:srgbClr val="444444"/>
                </a:solidFill>
                <a:latin typeface="Times New Roman"/>
                <a:cs typeface="Times New Roman"/>
              </a:rPr>
              <a:t>lsto </a:t>
            </a:r>
            <a:r>
              <a:rPr dirty="0" sz="1000" spc="5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1000" spc="5">
                <a:solidFill>
                  <a:srgbClr val="181818"/>
                </a:solidFill>
                <a:latin typeface="Times New Roman"/>
                <a:cs typeface="Times New Roman"/>
              </a:rPr>
              <a:t>, 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Nebraska.</a:t>
            </a:r>
            <a:r>
              <a:rPr dirty="0" sz="1000" spc="-1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F2F2F"/>
                </a:solidFill>
                <a:latin typeface="Times New Roman"/>
                <a:cs typeface="Times New Roman"/>
              </a:rPr>
              <a:t>This</a:t>
            </a:r>
            <a:r>
              <a:rPr dirty="0" sz="1000" spc="-6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past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year</a:t>
            </a:r>
            <a:r>
              <a:rPr dirty="0" sz="1000" spc="-8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Dr.Gala.nt</a:t>
            </a:r>
            <a:r>
              <a:rPr dirty="0" sz="1000" spc="-6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was  Assistant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Conductor</a:t>
            </a:r>
            <a:r>
              <a:rPr dirty="0" sz="1000" spc="-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dirty="0" sz="1000" spc="-1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95">
                <a:solidFill>
                  <a:srgbClr val="181818"/>
                </a:solidFill>
                <a:latin typeface="Times New Roman"/>
                <a:cs typeface="Times New Roman"/>
              </a:rPr>
              <a:t>Win</a:t>
            </a:r>
            <a:r>
              <a:rPr dirty="0" sz="1000" spc="95">
                <a:solidFill>
                  <a:srgbClr val="444444"/>
                </a:solidFill>
                <a:latin typeface="Times New Roman"/>
                <a:cs typeface="Times New Roman"/>
              </a:rPr>
              <a:t>ter</a:t>
            </a:r>
            <a:r>
              <a:rPr dirty="0" sz="1000" spc="-15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Opera.</a:t>
            </a:r>
            <a:endParaRPr sz="1000">
              <a:latin typeface="Times New Roman"/>
              <a:cs typeface="Times New Roman"/>
            </a:endParaRPr>
          </a:p>
          <a:p>
            <a:pPr algn="ctr" marL="307340" marR="295910" indent="-10795">
              <a:lnSpc>
                <a:spcPct val="108300"/>
              </a:lnSpc>
              <a:spcBef>
                <a:spcPts val="95"/>
              </a:spcBef>
            </a:pP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St.Louis</a:t>
            </a:r>
            <a:r>
              <a:rPr dirty="0" sz="1000" spc="-9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dirty="0" sz="1000" spc="-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444444"/>
                </a:solidFill>
                <a:latin typeface="Times New Roman"/>
                <a:cs typeface="Times New Roman"/>
              </a:rPr>
              <a:t>t</a:t>
            </a:r>
            <a:r>
              <a:rPr dirty="0" sz="1000" spc="35">
                <a:solidFill>
                  <a:srgbClr val="181818"/>
                </a:solidFill>
                <a:latin typeface="Times New Roman"/>
                <a:cs typeface="Times New Roman"/>
              </a:rPr>
              <a:t>heir</a:t>
            </a:r>
            <a:r>
              <a:rPr dirty="0" sz="1000" spc="8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productions</a:t>
            </a:r>
            <a:r>
              <a:rPr dirty="0" sz="1000" spc="-114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F2F2F"/>
                </a:solidFill>
                <a:latin typeface="Times New Roman"/>
                <a:cs typeface="Times New Roman"/>
              </a:rPr>
              <a:t>of  </a:t>
            </a:r>
            <a:r>
              <a:rPr dirty="0" sz="1000" spc="-10">
                <a:solidFill>
                  <a:srgbClr val="2F2F2F"/>
                </a:solidFill>
                <a:latin typeface="Times New Roman"/>
                <a:cs typeface="Times New Roman"/>
              </a:rPr>
              <a:t>Die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Fledermaus,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conducted</a:t>
            </a:r>
            <a:r>
              <a:rPr dirty="0" sz="1000" spc="-7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algn="ctr" marL="12700" marR="8890" indent="17145">
              <a:lnSpc>
                <a:spcPct val="112300"/>
              </a:lnSpc>
              <a:spcBef>
                <a:spcPts val="50"/>
              </a:spcBef>
            </a:pP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Charl</a:t>
            </a:r>
            <a:r>
              <a:rPr dirty="0" sz="1000" spc="70">
                <a:solidFill>
                  <a:srgbClr val="5B595B"/>
                </a:solidFill>
                <a:latin typeface="Times New Roman"/>
                <a:cs typeface="Times New Roman"/>
              </a:rPr>
              <a:t>es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ton </a:t>
            </a:r>
            <a:r>
              <a:rPr dirty="0" sz="1000" spc="-45">
                <a:solidFill>
                  <a:srgbClr val="2F2F2F"/>
                </a:solidFill>
                <a:latin typeface="Times New Roman"/>
                <a:cs typeface="Times New Roman"/>
              </a:rPr>
              <a:t>S1:JmphonlJ </a:t>
            </a:r>
            <a:r>
              <a:rPr dirty="0" sz="1000" spc="-35">
                <a:solidFill>
                  <a:srgbClr val="181818"/>
                </a:solidFill>
                <a:latin typeface="Times New Roman"/>
                <a:cs typeface="Times New Roman"/>
              </a:rPr>
              <a:t>in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South</a:t>
            </a:r>
            <a:r>
              <a:rPr dirty="0" sz="1000" spc="-17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Carolina.  </a:t>
            </a:r>
            <a:r>
              <a:rPr dirty="0" sz="1000" spc="80">
                <a:solidFill>
                  <a:srgbClr val="2F2F2F"/>
                </a:solidFill>
                <a:latin typeface="Times New Roman"/>
                <a:cs typeface="Times New Roman"/>
              </a:rPr>
              <a:t>under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mentorship </a:t>
            </a:r>
            <a:r>
              <a:rPr dirty="0" sz="1000" spc="-25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dirty="0" sz="1000" spc="15">
                <a:solidFill>
                  <a:srgbClr val="2F2F2F"/>
                </a:solidFill>
                <a:latin typeface="Times New Roman"/>
                <a:cs typeface="Times New Roman"/>
              </a:rPr>
              <a:t>Ma.rk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Gibson,  </a:t>
            </a:r>
            <a:r>
              <a:rPr dirty="0" sz="1000" spc="15">
                <a:solidFill>
                  <a:srgbClr val="444444"/>
                </a:solidFill>
                <a:latin typeface="Times New Roman"/>
                <a:cs typeface="Times New Roman"/>
              </a:rPr>
              <a:t>a.nd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conducted </a:t>
            </a:r>
            <a:r>
              <a:rPr dirty="0" sz="1000" spc="60">
                <a:solidFill>
                  <a:srgbClr val="444444"/>
                </a:solidFill>
                <a:latin typeface="Times New Roman"/>
                <a:cs typeface="Times New Roman"/>
              </a:rPr>
              <a:t>Chess </a:t>
            </a:r>
            <a:r>
              <a:rPr dirty="0" sz="1000" spc="60">
                <a:solidFill>
                  <a:srgbClr val="181818"/>
                </a:solidFill>
                <a:latin typeface="Times New Roman"/>
                <a:cs typeface="Times New Roman"/>
              </a:rPr>
              <a:t>t</a:t>
            </a:r>
            <a:r>
              <a:rPr dirty="0" sz="1000" spc="60">
                <a:solidFill>
                  <a:srgbClr val="444444"/>
                </a:solidFill>
                <a:latin typeface="Times New Roman"/>
                <a:cs typeface="Times New Roman"/>
              </a:rPr>
              <a:t>he </a:t>
            </a:r>
            <a:r>
              <a:rPr dirty="0" sz="1000" spc="40">
                <a:solidFill>
                  <a:srgbClr val="444444"/>
                </a:solidFill>
                <a:latin typeface="Times New Roman"/>
                <a:cs typeface="Times New Roman"/>
              </a:rPr>
              <a:t>mus</a:t>
            </a:r>
            <a:r>
              <a:rPr dirty="0" sz="1000" spc="4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dirty="0" sz="1000" spc="40">
                <a:solidFill>
                  <a:srgbClr val="444444"/>
                </a:solidFill>
                <a:latin typeface="Times New Roman"/>
                <a:cs typeface="Times New Roman"/>
              </a:rPr>
              <a:t>ca</a:t>
            </a:r>
            <a:r>
              <a:rPr dirty="0" sz="1000" spc="40">
                <a:solidFill>
                  <a:srgbClr val="181818"/>
                </a:solidFill>
                <a:latin typeface="Times New Roman"/>
                <a:cs typeface="Times New Roman"/>
              </a:rPr>
              <a:t>l </a:t>
            </a: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with  </a:t>
            </a:r>
            <a:r>
              <a:rPr dirty="0" sz="1000" spc="95">
                <a:solidFill>
                  <a:srgbClr val="181818"/>
                </a:solidFill>
                <a:latin typeface="Times New Roman"/>
                <a:cs typeface="Times New Roman"/>
              </a:rPr>
              <a:t>The</a:t>
            </a:r>
            <a:r>
              <a:rPr dirty="0" sz="1000" spc="95">
                <a:solidFill>
                  <a:srgbClr val="2F2F2F"/>
                </a:solidFill>
                <a:latin typeface="Times New Roman"/>
                <a:cs typeface="Times New Roman"/>
              </a:rPr>
              <a:t>TADA</a:t>
            </a:r>
            <a:r>
              <a:rPr dirty="0" sz="1000" spc="-1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Theatre</a:t>
            </a:r>
            <a:r>
              <a:rPr dirty="0" sz="10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181818"/>
                </a:solidFill>
                <a:latin typeface="Times New Roman"/>
                <a:cs typeface="Times New Roman"/>
              </a:rPr>
              <a:t>i</a:t>
            </a:r>
            <a:r>
              <a:rPr dirty="0" sz="1000" spc="8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1000" spc="-1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Lincoln,</a:t>
            </a:r>
            <a:r>
              <a:rPr dirty="0" sz="1000" spc="-8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imes New Roman"/>
                <a:cs typeface="Times New Roman"/>
              </a:rPr>
              <a:t>Nebraska..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0273" y="3764859"/>
            <a:ext cx="749300" cy="36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790" marR="5080" indent="-85725">
              <a:lnSpc>
                <a:spcPct val="112300"/>
              </a:lnSpc>
              <a:spcBef>
                <a:spcPts val="100"/>
              </a:spcBef>
            </a:pPr>
            <a:r>
              <a:rPr dirty="0" sz="1000" spc="-80">
                <a:solidFill>
                  <a:srgbClr val="181818"/>
                </a:solidFill>
                <a:latin typeface="Times New Roman"/>
                <a:cs typeface="Times New Roman"/>
              </a:rPr>
              <a:t>1</a:t>
            </a:r>
            <a:r>
              <a:rPr dirty="0" sz="1000" spc="-80">
                <a:solidFill>
                  <a:srgbClr val="444444"/>
                </a:solidFill>
                <a:latin typeface="Times New Roman"/>
                <a:cs typeface="Times New Roman"/>
              </a:rPr>
              <a:t>st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Violins  </a:t>
            </a:r>
            <a:r>
              <a:rPr dirty="0" sz="1000" spc="85">
                <a:solidFill>
                  <a:srgbClr val="2F2F2F"/>
                </a:solidFill>
                <a:latin typeface="Times New Roman"/>
                <a:cs typeface="Times New Roman"/>
              </a:rPr>
              <a:t>JanePolett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5826" y="4113178"/>
            <a:ext cx="1169670" cy="3676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 spc="80">
                <a:solidFill>
                  <a:srgbClr val="444444"/>
                </a:solidFill>
                <a:latin typeface="Times New Roman"/>
                <a:cs typeface="Times New Roman"/>
              </a:rPr>
              <a:t>Eddie</a:t>
            </a:r>
            <a:r>
              <a:rPr dirty="0" sz="1000" spc="-1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F2F2F"/>
                </a:solidFill>
                <a:latin typeface="Times New Roman"/>
                <a:cs typeface="Times New Roman"/>
              </a:rPr>
              <a:t>Binosi</a:t>
            </a:r>
            <a:endParaRPr sz="10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50"/>
              </a:spcBef>
            </a:pPr>
            <a:r>
              <a:rPr dirty="0" sz="1000" spc="45">
                <a:solidFill>
                  <a:srgbClr val="181818"/>
                </a:solidFill>
                <a:latin typeface="Times New Roman"/>
                <a:cs typeface="Times New Roman"/>
              </a:rPr>
              <a:t>M</a:t>
            </a:r>
            <a:r>
              <a:rPr dirty="0" sz="1000" spc="45">
                <a:solidFill>
                  <a:srgbClr val="444444"/>
                </a:solidFill>
                <a:latin typeface="Times New Roman"/>
                <a:cs typeface="Times New Roman"/>
              </a:rPr>
              <a:t>ad</a:t>
            </a:r>
            <a:r>
              <a:rPr dirty="0" sz="1000" spc="-16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imes New Roman"/>
                <a:cs typeface="Times New Roman"/>
              </a:rPr>
              <a:t>a</a:t>
            </a:r>
            <a:r>
              <a:rPr dirty="0" sz="1000" spc="-15">
                <a:solidFill>
                  <a:srgbClr val="181818"/>
                </a:solidFill>
                <a:latin typeface="Times New Roman"/>
                <a:cs typeface="Times New Roman"/>
              </a:rPr>
              <a:t>l1:J1</a:t>
            </a:r>
            <a:r>
              <a:rPr dirty="0" sz="1000" spc="-15">
                <a:solidFill>
                  <a:srgbClr val="444444"/>
                </a:solidFill>
                <a:latin typeface="Times New Roman"/>
                <a:cs typeface="Times New Roman"/>
              </a:rPr>
              <a:t>1</a:t>
            </a:r>
            <a:r>
              <a:rPr dirty="0" sz="1000" spc="-15">
                <a:solidFill>
                  <a:srgbClr val="2F2F2F"/>
                </a:solidFill>
                <a:latin typeface="Times New Roman"/>
                <a:cs typeface="Times New Roman"/>
              </a:rPr>
              <a:t>Pridemore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2367" y="4620383"/>
            <a:ext cx="899794" cy="71628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62865" marR="5080" indent="-50800">
              <a:lnSpc>
                <a:spcPct val="112300"/>
              </a:lnSpc>
              <a:spcBef>
                <a:spcPts val="145"/>
              </a:spcBef>
            </a:pP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2nd </a:t>
            </a:r>
            <a:r>
              <a:rPr dirty="0" sz="1000" spc="40">
                <a:solidFill>
                  <a:srgbClr val="181818"/>
                </a:solidFill>
                <a:latin typeface="Times New Roman"/>
                <a:cs typeface="Times New Roman"/>
              </a:rPr>
              <a:t>Violins  </a:t>
            </a:r>
            <a:r>
              <a:rPr dirty="0" sz="1000" spc="55">
                <a:solidFill>
                  <a:srgbClr val="181818"/>
                </a:solidFill>
                <a:latin typeface="Times New Roman"/>
                <a:cs typeface="Times New Roman"/>
              </a:rPr>
              <a:t>Vicki</a:t>
            </a:r>
            <a:r>
              <a:rPr dirty="0" sz="1000" spc="-14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181818"/>
                </a:solidFill>
                <a:latin typeface="Times New Roman"/>
                <a:cs typeface="Times New Roman"/>
              </a:rPr>
              <a:t>Da5aett  </a:t>
            </a: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Patricia </a:t>
            </a:r>
            <a:r>
              <a:rPr dirty="0" sz="1000" spc="70">
                <a:solidFill>
                  <a:srgbClr val="2F2F2F"/>
                </a:solidFill>
                <a:latin typeface="Times New Roman"/>
                <a:cs typeface="Times New Roman"/>
              </a:rPr>
              <a:t>Kuhn 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Ava.Miller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3835" y="5488132"/>
            <a:ext cx="1031240" cy="54483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 spc="60">
                <a:solidFill>
                  <a:srgbClr val="181818"/>
                </a:solidFill>
                <a:latin typeface="Times New Roman"/>
                <a:cs typeface="Times New Roman"/>
              </a:rPr>
              <a:t>Viola</a:t>
            </a:r>
            <a:endParaRPr sz="1000">
              <a:latin typeface="Times New Roman"/>
              <a:cs typeface="Times New Roman"/>
            </a:endParaRPr>
          </a:p>
          <a:p>
            <a:pPr marL="85090" marR="5080" indent="5715">
              <a:lnSpc>
                <a:spcPts val="1400"/>
              </a:lnSpc>
              <a:spcBef>
                <a:spcPts val="30"/>
              </a:spcBef>
            </a:pP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Davi</a:t>
            </a:r>
            <a:r>
              <a:rPr dirty="0" sz="1000" spc="185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dirty="0" sz="1000" spc="-30">
                <a:solidFill>
                  <a:srgbClr val="181818"/>
                </a:solidFill>
                <a:latin typeface="Times New Roman"/>
                <a:cs typeface="Times New Roman"/>
              </a:rPr>
              <a:t>lierma1111  </a:t>
            </a:r>
            <a:r>
              <a:rPr dirty="0" sz="1000" spc="25">
                <a:solidFill>
                  <a:srgbClr val="2F2F2F"/>
                </a:solidFill>
                <a:latin typeface="Times New Roman"/>
                <a:cs typeface="Times New Roman"/>
              </a:rPr>
              <a:t>Ka.e</a:t>
            </a:r>
            <a:r>
              <a:rPr dirty="0" sz="1000" spc="-16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Blecha.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6441" y="6178663"/>
            <a:ext cx="1118870" cy="53911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 spc="80">
                <a:solidFill>
                  <a:srgbClr val="2F2F2F"/>
                </a:solidFill>
                <a:latin typeface="Times New Roman"/>
                <a:cs typeface="Times New Roman"/>
              </a:rPr>
              <a:t>Cello</a:t>
            </a:r>
            <a:endParaRPr sz="1000">
              <a:latin typeface="Times New Roman"/>
              <a:cs typeface="Times New Roman"/>
            </a:endParaRPr>
          </a:p>
          <a:p>
            <a:pPr marL="57785" marR="5080" indent="5715">
              <a:lnSpc>
                <a:spcPct val="112300"/>
              </a:lnSpc>
            </a:pP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Kosuke</a:t>
            </a:r>
            <a:r>
              <a:rPr dirty="0" sz="10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Uchikawa  </a:t>
            </a:r>
            <a:r>
              <a:rPr dirty="0" sz="1000">
                <a:solidFill>
                  <a:srgbClr val="2F2F2F"/>
                </a:solidFill>
                <a:latin typeface="Times New Roman"/>
                <a:cs typeface="Times New Roman"/>
              </a:rPr>
              <a:t>Me5a11</a:t>
            </a:r>
            <a:r>
              <a:rPr dirty="0" sz="1000">
                <a:solidFill>
                  <a:srgbClr val="181818"/>
                </a:solidFill>
                <a:latin typeface="Times New Roman"/>
                <a:cs typeface="Times New Roman"/>
              </a:rPr>
              <a:t>Bocca</a:t>
            </a:r>
            <a:r>
              <a:rPr dirty="0" sz="1000" spc="8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181818"/>
                </a:solidFill>
                <a:latin typeface="Times New Roman"/>
                <a:cs typeface="Times New Roman"/>
              </a:rPr>
              <a:t>r</a:t>
            </a:r>
            <a:r>
              <a:rPr dirty="0" sz="1000" spc="5">
                <a:solidFill>
                  <a:srgbClr val="444444"/>
                </a:solidFill>
                <a:latin typeface="Times New Roman"/>
                <a:cs typeface="Times New Roman"/>
              </a:rPr>
              <a:t>di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8987" y="6869196"/>
            <a:ext cx="778510" cy="3676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Bass</a:t>
            </a:r>
            <a:endParaRPr sz="10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150"/>
              </a:spcBef>
            </a:pPr>
            <a:r>
              <a:rPr dirty="0" sz="1000">
                <a:solidFill>
                  <a:srgbClr val="181818"/>
                </a:solidFill>
                <a:latin typeface="Times New Roman"/>
                <a:cs typeface="Times New Roman"/>
              </a:rPr>
              <a:t>Fra.nk </a:t>
            </a:r>
            <a:r>
              <a:rPr dirty="0" sz="1000" spc="-10">
                <a:solidFill>
                  <a:srgbClr val="181818"/>
                </a:solidFill>
                <a:latin typeface="Times New Roman"/>
                <a:cs typeface="Times New Roman"/>
              </a:rPr>
              <a:t>Nor</a:t>
            </a:r>
            <a:r>
              <a:rPr dirty="0" sz="1000" spc="-12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imes New Roman"/>
                <a:cs typeface="Times New Roman"/>
              </a:rPr>
              <a:t>th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0877" y="3426211"/>
            <a:ext cx="2553335" cy="694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u="heavy" sz="1500" spc="-240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Courier New"/>
                <a:cs typeface="Courier New"/>
              </a:rPr>
              <a:t>TheJenderL&amp;n</a:t>
            </a:r>
            <a:r>
              <a:rPr dirty="0" sz="1500" spc="-240" b="1">
                <a:solidFill>
                  <a:srgbClr val="181818"/>
                </a:solidFill>
                <a:latin typeface="Courier New"/>
                <a:cs typeface="Courier New"/>
              </a:rPr>
              <a:t> </a:t>
            </a:r>
            <a:r>
              <a:rPr dirty="0" u="heavy" sz="1500" spc="-240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Courier New"/>
                <a:cs typeface="Courier New"/>
              </a:rPr>
              <a:t>d_Or</a:t>
            </a:r>
            <a:r>
              <a:rPr dirty="0" sz="1500" spc="-245" b="1">
                <a:solidFill>
                  <a:srgbClr val="181818"/>
                </a:solidFill>
                <a:latin typeface="Courier New"/>
                <a:cs typeface="Courier New"/>
              </a:rPr>
              <a:t> </a:t>
            </a:r>
            <a:r>
              <a:rPr dirty="0" u="heavy" sz="1500" spc="-240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Courier New"/>
                <a:cs typeface="Courier New"/>
              </a:rPr>
              <a:t>hestra</a:t>
            </a:r>
            <a:endParaRPr sz="1500">
              <a:latin typeface="Courier New"/>
              <a:cs typeface="Courier New"/>
            </a:endParaRPr>
          </a:p>
          <a:p>
            <a:pPr marL="1442720">
              <a:lnSpc>
                <a:spcPct val="100000"/>
              </a:lnSpc>
              <a:spcBef>
                <a:spcPts val="915"/>
              </a:spcBef>
            </a:pPr>
            <a:r>
              <a:rPr dirty="0" sz="1000" spc="10">
                <a:solidFill>
                  <a:srgbClr val="444444"/>
                </a:solidFill>
                <a:latin typeface="Times New Roman"/>
                <a:cs typeface="Times New Roman"/>
              </a:rPr>
              <a:t>F</a:t>
            </a:r>
            <a:r>
              <a:rPr dirty="0" sz="1000" spc="10">
                <a:solidFill>
                  <a:srgbClr val="181818"/>
                </a:solidFill>
                <a:latin typeface="Times New Roman"/>
                <a:cs typeface="Times New Roman"/>
              </a:rPr>
              <a:t>l</a:t>
            </a:r>
            <a:r>
              <a:rPr dirty="0" sz="1000" spc="10">
                <a:solidFill>
                  <a:srgbClr val="444444"/>
                </a:solidFill>
                <a:latin typeface="Times New Roman"/>
                <a:cs typeface="Times New Roman"/>
              </a:rPr>
              <a:t>u</a:t>
            </a:r>
            <a:r>
              <a:rPr dirty="0" sz="1000" spc="-13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imes New Roman"/>
                <a:cs typeface="Times New Roman"/>
              </a:rPr>
              <a:t>te</a:t>
            </a:r>
            <a:endParaRPr sz="1000">
              <a:latin typeface="Times New Roman"/>
              <a:cs typeface="Times New Roman"/>
            </a:endParaRPr>
          </a:p>
          <a:p>
            <a:pPr marL="1497965">
              <a:lnSpc>
                <a:spcPct val="100000"/>
              </a:lnSpc>
              <a:spcBef>
                <a:spcPts val="150"/>
              </a:spcBef>
            </a:pP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Kristen</a:t>
            </a:r>
            <a:r>
              <a:rPr dirty="0" sz="1000" spc="-7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dirty="0" baseline="-13888" sz="1500" spc="44">
                <a:solidFill>
                  <a:srgbClr val="2F2F2F"/>
                </a:solidFill>
                <a:latin typeface="Times New Roman"/>
                <a:cs typeface="Times New Roman"/>
              </a:rPr>
              <a:t>8</a:t>
            </a:r>
            <a:r>
              <a:rPr dirty="0" sz="1000" spc="30">
                <a:solidFill>
                  <a:srgbClr val="2F2F2F"/>
                </a:solidFill>
                <a:latin typeface="Times New Roman"/>
                <a:cs typeface="Times New Roman"/>
              </a:rPr>
              <a:t>uia.no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0293" y="4272064"/>
            <a:ext cx="883285" cy="3676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 spc="70">
                <a:solidFill>
                  <a:srgbClr val="444444"/>
                </a:solidFill>
                <a:latin typeface="Times New Roman"/>
                <a:cs typeface="Times New Roman"/>
              </a:rPr>
              <a:t>Clarinet</a:t>
            </a:r>
            <a:endParaRPr sz="10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150"/>
              </a:spcBef>
            </a:pPr>
            <a:r>
              <a:rPr dirty="0" sz="1000" spc="100">
                <a:solidFill>
                  <a:srgbClr val="2F2F2F"/>
                </a:solidFill>
                <a:latin typeface="Times New Roman"/>
                <a:cs typeface="Times New Roman"/>
              </a:rPr>
              <a:t>Alan</a:t>
            </a:r>
            <a:r>
              <a:rPr dirty="0" sz="1000" spc="-10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F2F2F"/>
                </a:solidFill>
                <a:latin typeface="Times New Roman"/>
                <a:cs typeface="Times New Roman"/>
              </a:rPr>
              <a:t>Nichols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2839" y="4797600"/>
            <a:ext cx="661035" cy="3556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35">
                <a:solidFill>
                  <a:srgbClr val="2F2F2F"/>
                </a:solidFill>
                <a:latin typeface="Times New Roman"/>
                <a:cs typeface="Times New Roman"/>
              </a:rPr>
              <a:t>Bassoon</a:t>
            </a:r>
            <a:endParaRPr sz="10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dirty="0" sz="1000" spc="75">
                <a:solidFill>
                  <a:srgbClr val="2F2F2F"/>
                </a:solidFill>
                <a:latin typeface="Times New Roman"/>
                <a:cs typeface="Times New Roman"/>
              </a:rPr>
              <a:t>Jan</a:t>
            </a:r>
            <a:r>
              <a:rPr dirty="0" sz="1000" spc="75">
                <a:solidFill>
                  <a:srgbClr val="5B595B"/>
                </a:solidFill>
                <a:latin typeface="Times New Roman"/>
                <a:cs typeface="Times New Roman"/>
              </a:rPr>
              <a:t>e</a:t>
            </a:r>
            <a:r>
              <a:rPr dirty="0" sz="1000" spc="-55">
                <a:solidFill>
                  <a:srgbClr val="5B595B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2F2F2F"/>
                </a:solidFill>
                <a:latin typeface="Times New Roman"/>
                <a:cs typeface="Times New Roman"/>
              </a:rPr>
              <a:t>Iiolt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81056" y="5304805"/>
            <a:ext cx="960755" cy="36766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 spc="120">
                <a:solidFill>
                  <a:srgbClr val="2F2F2F"/>
                </a:solidFill>
                <a:latin typeface="Times New Roman"/>
                <a:cs typeface="Times New Roman"/>
              </a:rPr>
              <a:t>liarp</a:t>
            </a:r>
            <a:endParaRPr sz="100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  <a:spcBef>
                <a:spcPts val="150"/>
              </a:spcBef>
            </a:pPr>
            <a:r>
              <a:rPr dirty="0" sz="1000" spc="65">
                <a:solidFill>
                  <a:srgbClr val="2F2F2F"/>
                </a:solidFill>
                <a:latin typeface="Times New Roman"/>
                <a:cs typeface="Times New Roman"/>
              </a:rPr>
              <a:t>Melanie</a:t>
            </a:r>
            <a:r>
              <a:rPr dirty="0" sz="1000" spc="-16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2F2F2F"/>
                </a:solidFill>
                <a:latin typeface="Times New Roman"/>
                <a:cs typeface="Times New Roman"/>
              </a:rPr>
              <a:t>Allen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82966" y="5824231"/>
            <a:ext cx="824865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855" marR="5080" indent="-97790">
              <a:lnSpc>
                <a:spcPct val="112300"/>
              </a:lnSpc>
              <a:spcBef>
                <a:spcPts val="100"/>
              </a:spcBef>
            </a:pPr>
            <a:r>
              <a:rPr dirty="0" sz="1000" spc="25">
                <a:solidFill>
                  <a:srgbClr val="2F2F2F"/>
                </a:solidFill>
                <a:latin typeface="Times New Roman"/>
                <a:cs typeface="Times New Roman"/>
              </a:rPr>
              <a:t>Percussion  </a:t>
            </a:r>
            <a:r>
              <a:rPr dirty="0" sz="1000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dirty="0" sz="1000" spc="5">
                <a:solidFill>
                  <a:srgbClr val="2F2F2F"/>
                </a:solidFill>
                <a:latin typeface="Times New Roman"/>
                <a:cs typeface="Times New Roman"/>
              </a:rPr>
              <a:t>a.</a:t>
            </a:r>
            <a:r>
              <a:rPr dirty="0" sz="1000" spc="100">
                <a:solidFill>
                  <a:srgbClr val="2F2F2F"/>
                </a:solidFill>
                <a:latin typeface="Times New Roman"/>
                <a:cs typeface="Times New Roman"/>
              </a:rPr>
              <a:t>c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McPi</a:t>
            </a:r>
            <a:r>
              <a:rPr dirty="0" sz="1000" spc="-3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dirty="0" sz="1000" spc="30">
                <a:solidFill>
                  <a:srgbClr val="5B595B"/>
                </a:solidFill>
                <a:latin typeface="Times New Roman"/>
                <a:cs typeface="Times New Roman"/>
              </a:rPr>
              <a:t>e  </a:t>
            </a:r>
            <a:r>
              <a:rPr dirty="0" sz="1000" spc="55">
                <a:solidFill>
                  <a:srgbClr val="2F2F2F"/>
                </a:solidFill>
                <a:latin typeface="Times New Roman"/>
                <a:cs typeface="Times New Roman"/>
              </a:rPr>
              <a:t>Bill</a:t>
            </a:r>
            <a:r>
              <a:rPr dirty="0" sz="10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95">
                <a:solidFill>
                  <a:srgbClr val="2F2F2F"/>
                </a:solidFill>
                <a:latin typeface="Times New Roman"/>
                <a:cs typeface="Times New Roman"/>
              </a:rPr>
              <a:t>Winn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82966" y="6502543"/>
            <a:ext cx="1005205" cy="38036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60">
                <a:solidFill>
                  <a:srgbClr val="2F2F2F"/>
                </a:solidFill>
                <a:latin typeface="Times New Roman"/>
                <a:cs typeface="Times New Roman"/>
              </a:rPr>
              <a:t>Piano</a:t>
            </a:r>
            <a:endParaRPr sz="100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  <a:spcBef>
                <a:spcPts val="195"/>
              </a:spcBef>
            </a:pPr>
            <a:r>
              <a:rPr dirty="0" sz="1000" spc="25">
                <a:solidFill>
                  <a:srgbClr val="2F2F2F"/>
                </a:solidFill>
                <a:latin typeface="Times New Roman"/>
                <a:cs typeface="Times New Roman"/>
              </a:rPr>
              <a:t>Lana.</a:t>
            </a:r>
            <a:r>
              <a:rPr dirty="0" sz="1000" spc="-16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dirty="0" sz="1000" spc="-1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nd</a:t>
            </a:r>
            <a:r>
              <a:rPr dirty="0" sz="1000" spc="45">
                <a:solidFill>
                  <a:srgbClr val="5B595B"/>
                </a:solidFill>
                <a:latin typeface="Times New Roman"/>
                <a:cs typeface="Times New Roman"/>
              </a:rPr>
              <a:t>erso</a:t>
            </a:r>
            <a:r>
              <a:rPr dirty="0" sz="1000" spc="45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494" y="1234402"/>
            <a:ext cx="427770" cy="146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60010" y="568314"/>
            <a:ext cx="1319977" cy="3141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723" y="3868202"/>
            <a:ext cx="3978265" cy="35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7197" y="464428"/>
            <a:ext cx="2591066" cy="134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04412" y="2236591"/>
            <a:ext cx="635544" cy="941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4412" y="3391551"/>
            <a:ext cx="635544" cy="934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16635" y="4558734"/>
            <a:ext cx="623322" cy="941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16635" y="5725917"/>
            <a:ext cx="623322" cy="941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4954" y="2224369"/>
            <a:ext cx="617211" cy="941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86621" y="3391551"/>
            <a:ext cx="635544" cy="934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86621" y="4558734"/>
            <a:ext cx="647766" cy="941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6621" y="5713695"/>
            <a:ext cx="635544" cy="941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81052" y="2224369"/>
            <a:ext cx="641655" cy="9410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56607" y="3391551"/>
            <a:ext cx="653877" cy="9349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81052" y="4546513"/>
            <a:ext cx="641655" cy="9410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63260" y="2224369"/>
            <a:ext cx="641655" cy="941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69372" y="3391551"/>
            <a:ext cx="623322" cy="9349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63260" y="4558734"/>
            <a:ext cx="641655" cy="9288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63803" y="2236590"/>
            <a:ext cx="623322" cy="92885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63803" y="3391551"/>
            <a:ext cx="623322" cy="9349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51581" y="4558734"/>
            <a:ext cx="647766" cy="9288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81052" y="5713696"/>
            <a:ext cx="2536066" cy="17660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13310" y="0"/>
            <a:ext cx="0" cy="476884"/>
          </a:xfrm>
          <a:custGeom>
            <a:avLst/>
            <a:gdLst/>
            <a:ahLst/>
            <a:cxnLst/>
            <a:rect l="l" t="t" r="r" b="b"/>
            <a:pathLst>
              <a:path w="0" h="476884">
                <a:moveTo>
                  <a:pt x="0" y="476650"/>
                </a:moveTo>
                <a:lnTo>
                  <a:pt x="0" y="0"/>
                </a:lnTo>
              </a:path>
            </a:pathLst>
          </a:custGeom>
          <a:ln w="61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36069" y="695209"/>
            <a:ext cx="2497455" cy="137795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450"/>
              </a:spcBef>
            </a:pPr>
            <a:r>
              <a:rPr dirty="0" sz="2350" spc="-765" b="1">
                <a:solidFill>
                  <a:srgbClr val="363436"/>
                </a:solidFill>
                <a:latin typeface="Times New Roman"/>
                <a:cs typeface="Times New Roman"/>
              </a:rPr>
              <a:t>CULVER</a:t>
            </a:r>
            <a:r>
              <a:rPr dirty="0" sz="2350" spc="-765" b="1">
                <a:solidFill>
                  <a:srgbClr val="050305"/>
                </a:solidFill>
                <a:latin typeface="Times New Roman"/>
                <a:cs typeface="Times New Roman"/>
              </a:rPr>
              <a:t>-</a:t>
            </a:r>
            <a:r>
              <a:rPr dirty="0" sz="2350" spc="-765" b="1">
                <a:solidFill>
                  <a:srgbClr val="363436"/>
                </a:solidFill>
                <a:latin typeface="Times New Roman"/>
                <a:cs typeface="Times New Roman"/>
              </a:rPr>
              <a:t>STOCKTON</a:t>
            </a:r>
            <a:r>
              <a:rPr dirty="0" sz="2350" spc="105" b="1">
                <a:solidFill>
                  <a:srgbClr val="363436"/>
                </a:solidFill>
                <a:latin typeface="Times New Roman"/>
                <a:cs typeface="Times New Roman"/>
              </a:rPr>
              <a:t> </a:t>
            </a:r>
            <a:r>
              <a:rPr dirty="0" sz="2350" spc="-850" b="1">
                <a:solidFill>
                  <a:srgbClr val="363436"/>
                </a:solidFill>
                <a:latin typeface="Times New Roman"/>
                <a:cs typeface="Times New Roman"/>
              </a:rPr>
              <a:t>COLLEGE</a:t>
            </a:r>
            <a:endParaRPr sz="2350">
              <a:latin typeface="Times New Roman"/>
              <a:cs typeface="Times New Roman"/>
            </a:endParaRPr>
          </a:p>
          <a:p>
            <a:pPr marL="708660">
              <a:lnSpc>
                <a:spcPct val="100000"/>
              </a:lnSpc>
              <a:spcBef>
                <a:spcPts val="280"/>
              </a:spcBef>
            </a:pPr>
            <a:r>
              <a:rPr dirty="0" sz="1850" spc="-305" b="1">
                <a:solidFill>
                  <a:srgbClr val="979597"/>
                </a:solidFill>
                <a:latin typeface="Arial"/>
                <a:cs typeface="Arial"/>
              </a:rPr>
              <a:t>ARTS </a:t>
            </a:r>
            <a:r>
              <a:rPr dirty="0" sz="1850" spc="-295" b="1">
                <a:solidFill>
                  <a:srgbClr val="979597"/>
                </a:solidFill>
                <a:latin typeface="Arial"/>
                <a:cs typeface="Arial"/>
              </a:rPr>
              <a:t>OFFERINGS</a:t>
            </a:r>
            <a:endParaRPr sz="1850">
              <a:latin typeface="Arial"/>
              <a:cs typeface="Arial"/>
            </a:endParaRPr>
          </a:p>
          <a:p>
            <a:pPr marL="13970" marR="5080" indent="-1905">
              <a:lnSpc>
                <a:spcPct val="113399"/>
              </a:lnSpc>
              <a:spcBef>
                <a:spcPts val="1185"/>
              </a:spcBef>
            </a:pPr>
            <a:r>
              <a:rPr dirty="0" sz="900" spc="30">
                <a:solidFill>
                  <a:srgbClr val="363436"/>
                </a:solidFill>
                <a:latin typeface="Arial"/>
                <a:cs typeface="Arial"/>
              </a:rPr>
              <a:t>Culver-Stockton Co</a:t>
            </a:r>
            <a:r>
              <a:rPr dirty="0" sz="900" spc="30">
                <a:solidFill>
                  <a:srgbClr val="050305"/>
                </a:solidFill>
                <a:latin typeface="Arial"/>
                <a:cs typeface="Arial"/>
              </a:rPr>
              <a:t>ll</a:t>
            </a:r>
            <a:r>
              <a:rPr dirty="0" sz="900" spc="30">
                <a:solidFill>
                  <a:srgbClr val="363436"/>
                </a:solidFill>
                <a:latin typeface="Arial"/>
                <a:cs typeface="Arial"/>
              </a:rPr>
              <a:t>ege </a:t>
            </a:r>
            <a:r>
              <a:rPr dirty="0" sz="900" spc="25">
                <a:solidFill>
                  <a:srgbClr val="363436"/>
                </a:solidFill>
                <a:latin typeface="Arial"/>
                <a:cs typeface="Arial"/>
              </a:rPr>
              <a:t>offers </a:t>
            </a:r>
            <a:r>
              <a:rPr dirty="0" sz="900" spc="20">
                <a:solidFill>
                  <a:srgbClr val="363436"/>
                </a:solidFill>
                <a:latin typeface="Arial"/>
                <a:cs typeface="Arial"/>
              </a:rPr>
              <a:t>dozens </a:t>
            </a:r>
            <a:r>
              <a:rPr dirty="0" sz="900" spc="15">
                <a:solidFill>
                  <a:srgbClr val="363436"/>
                </a:solidFill>
                <a:latin typeface="Arial"/>
                <a:cs typeface="Arial"/>
              </a:rPr>
              <a:t>of </a:t>
            </a:r>
            <a:r>
              <a:rPr dirty="0" sz="900" spc="45">
                <a:solidFill>
                  <a:srgbClr val="363436"/>
                </a:solidFill>
                <a:latin typeface="Arial"/>
                <a:cs typeface="Arial"/>
              </a:rPr>
              <a:t>fine  </a:t>
            </a:r>
            <a:r>
              <a:rPr dirty="0" sz="900" spc="30">
                <a:solidFill>
                  <a:srgbClr val="363436"/>
                </a:solidFill>
                <a:latin typeface="Arial"/>
                <a:cs typeface="Arial"/>
              </a:rPr>
              <a:t>arts </a:t>
            </a:r>
            <a:r>
              <a:rPr dirty="0" sz="900" spc="20">
                <a:solidFill>
                  <a:srgbClr val="363436"/>
                </a:solidFill>
                <a:latin typeface="Arial"/>
                <a:cs typeface="Arial"/>
              </a:rPr>
              <a:t>events </a:t>
            </a:r>
            <a:r>
              <a:rPr dirty="0" sz="900" spc="20">
                <a:solidFill>
                  <a:srgbClr val="1F1D1F"/>
                </a:solidFill>
                <a:latin typeface="Arial"/>
                <a:cs typeface="Arial"/>
              </a:rPr>
              <a:t>throughou </a:t>
            </a:r>
            <a:r>
              <a:rPr dirty="0" sz="900" spc="15">
                <a:solidFill>
                  <a:srgbClr val="4D4B4F"/>
                </a:solidFill>
                <a:latin typeface="Arial"/>
                <a:cs typeface="Arial"/>
              </a:rPr>
              <a:t>t </a:t>
            </a:r>
            <a:r>
              <a:rPr dirty="0" sz="900" spc="20">
                <a:solidFill>
                  <a:srgbClr val="363436"/>
                </a:solidFill>
                <a:latin typeface="Arial"/>
                <a:cs typeface="Arial"/>
              </a:rPr>
              <a:t>the </a:t>
            </a:r>
            <a:r>
              <a:rPr dirty="0" sz="900" spc="5">
                <a:solidFill>
                  <a:srgbClr val="363436"/>
                </a:solidFill>
                <a:latin typeface="Arial"/>
                <a:cs typeface="Arial"/>
              </a:rPr>
              <a:t>year. </a:t>
            </a:r>
            <a:r>
              <a:rPr dirty="0" sz="900" spc="40">
                <a:solidFill>
                  <a:srgbClr val="4D4B4F"/>
                </a:solidFill>
                <a:latin typeface="Arial"/>
                <a:cs typeface="Arial"/>
              </a:rPr>
              <a:t>For </a:t>
            </a:r>
            <a:r>
              <a:rPr dirty="0" sz="900" spc="50">
                <a:solidFill>
                  <a:srgbClr val="363436"/>
                </a:solidFill>
                <a:latin typeface="Arial"/>
                <a:cs typeface="Arial"/>
              </a:rPr>
              <a:t>a </a:t>
            </a:r>
            <a:r>
              <a:rPr dirty="0" sz="900" spc="40">
                <a:solidFill>
                  <a:srgbClr val="363436"/>
                </a:solidFill>
                <a:latin typeface="Arial"/>
                <a:cs typeface="Arial"/>
              </a:rPr>
              <a:t>ful</a:t>
            </a:r>
            <a:r>
              <a:rPr dirty="0" sz="900" spc="40">
                <a:solidFill>
                  <a:srgbClr val="050305"/>
                </a:solidFill>
                <a:latin typeface="Arial"/>
                <a:cs typeface="Arial"/>
              </a:rPr>
              <a:t>l  </a:t>
            </a:r>
            <a:r>
              <a:rPr dirty="0" sz="900" spc="30">
                <a:solidFill>
                  <a:srgbClr val="363436"/>
                </a:solidFill>
                <a:latin typeface="Arial"/>
                <a:cs typeface="Arial"/>
              </a:rPr>
              <a:t>schedule </a:t>
            </a:r>
            <a:r>
              <a:rPr dirty="0" sz="900" spc="20">
                <a:solidFill>
                  <a:srgbClr val="363436"/>
                </a:solidFill>
                <a:latin typeface="Arial"/>
                <a:cs typeface="Arial"/>
              </a:rPr>
              <a:t>of </a:t>
            </a:r>
            <a:r>
              <a:rPr dirty="0" sz="900" spc="15">
                <a:solidFill>
                  <a:srgbClr val="363436"/>
                </a:solidFill>
                <a:latin typeface="Arial"/>
                <a:cs typeface="Arial"/>
              </a:rPr>
              <a:t>events, </a:t>
            </a:r>
            <a:r>
              <a:rPr dirty="0" sz="900" spc="20">
                <a:solidFill>
                  <a:srgbClr val="363436"/>
                </a:solidFill>
                <a:latin typeface="Arial"/>
                <a:cs typeface="Arial"/>
              </a:rPr>
              <a:t>go </a:t>
            </a:r>
            <a:r>
              <a:rPr dirty="0" sz="900" spc="15">
                <a:solidFill>
                  <a:srgbClr val="363436"/>
                </a:solidFill>
                <a:latin typeface="Arial"/>
                <a:cs typeface="Arial"/>
              </a:rPr>
              <a:t>to</a:t>
            </a:r>
            <a:r>
              <a:rPr dirty="0" sz="900" spc="120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1000" spc="35" b="1">
                <a:solidFill>
                  <a:srgbClr val="1F1D1F"/>
                </a:solidFill>
                <a:latin typeface="Times New Roman"/>
                <a:cs typeface="Times New Roman"/>
              </a:rPr>
              <a:t>culver.edu/events.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8538" y="2196901"/>
            <a:ext cx="2353310" cy="104648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03505" indent="-91440">
              <a:lnSpc>
                <a:spcPct val="100000"/>
              </a:lnSpc>
              <a:spcBef>
                <a:spcPts val="175"/>
              </a:spcBef>
              <a:buClr>
                <a:srgbClr val="5E5B5E"/>
              </a:buClr>
              <a:buChar char="•"/>
              <a:tabLst>
                <a:tab pos="104139" algn="l"/>
              </a:tabLst>
            </a:pPr>
            <a:r>
              <a:rPr dirty="0" sz="1100" spc="-125">
                <a:solidFill>
                  <a:srgbClr val="363436"/>
                </a:solidFill>
                <a:latin typeface="Times New Roman"/>
                <a:cs typeface="Times New Roman"/>
              </a:rPr>
              <a:t>Masterworks, </a:t>
            </a:r>
            <a:r>
              <a:rPr dirty="0" sz="1100" spc="-95">
                <a:solidFill>
                  <a:srgbClr val="363436"/>
                </a:solidFill>
                <a:latin typeface="Times New Roman"/>
                <a:cs typeface="Times New Roman"/>
              </a:rPr>
              <a:t>Jazz </a:t>
            </a:r>
            <a:r>
              <a:rPr dirty="0" sz="1100" spc="-70">
                <a:solidFill>
                  <a:srgbClr val="1F1D1F"/>
                </a:solidFill>
                <a:latin typeface="Times New Roman"/>
                <a:cs typeface="Times New Roman"/>
              </a:rPr>
              <a:t>or </a:t>
            </a:r>
            <a:r>
              <a:rPr dirty="0" sz="1100" spc="-125">
                <a:solidFill>
                  <a:srgbClr val="363436"/>
                </a:solidFill>
                <a:latin typeface="Times New Roman"/>
                <a:cs typeface="Times New Roman"/>
              </a:rPr>
              <a:t>Chamber </a:t>
            </a:r>
            <a:r>
              <a:rPr dirty="0" sz="1100" spc="-135">
                <a:solidFill>
                  <a:srgbClr val="363436"/>
                </a:solidFill>
                <a:latin typeface="Times New Roman"/>
                <a:cs typeface="Times New Roman"/>
              </a:rPr>
              <a:t>Opera</a:t>
            </a:r>
            <a:r>
              <a:rPr dirty="0" sz="1100" spc="-200">
                <a:solidFill>
                  <a:srgbClr val="363436"/>
                </a:solidFill>
                <a:latin typeface="Times New Roman"/>
                <a:cs typeface="Times New Roman"/>
              </a:rPr>
              <a:t> </a:t>
            </a:r>
            <a:r>
              <a:rPr dirty="0" sz="1100" spc="-120">
                <a:solidFill>
                  <a:srgbClr val="1F1D1F"/>
                </a:solidFill>
                <a:latin typeface="Times New Roman"/>
                <a:cs typeface="Times New Roman"/>
              </a:rPr>
              <a:t>Performances</a:t>
            </a:r>
            <a:endParaRPr sz="1100">
              <a:latin typeface="Times New Roman"/>
              <a:cs typeface="Times New Roman"/>
            </a:endParaRPr>
          </a:p>
          <a:p>
            <a:pPr marL="100330" indent="-88265">
              <a:lnSpc>
                <a:spcPct val="100000"/>
              </a:lnSpc>
              <a:spcBef>
                <a:spcPts val="75"/>
              </a:spcBef>
              <a:buClr>
                <a:srgbClr val="4D4B4F"/>
              </a:buClr>
              <a:buChar char="•"/>
              <a:tabLst>
                <a:tab pos="100965" algn="l"/>
              </a:tabLst>
            </a:pPr>
            <a:r>
              <a:rPr dirty="0" sz="1100" spc="-130">
                <a:solidFill>
                  <a:srgbClr val="363436"/>
                </a:solidFill>
                <a:latin typeface="Times New Roman"/>
                <a:cs typeface="Times New Roman"/>
              </a:rPr>
              <a:t>Choral </a:t>
            </a:r>
            <a:r>
              <a:rPr dirty="0" sz="1100" spc="-105">
                <a:solidFill>
                  <a:srgbClr val="363436"/>
                </a:solidFill>
                <a:latin typeface="Times New Roman"/>
                <a:cs typeface="Times New Roman"/>
              </a:rPr>
              <a:t>and </a:t>
            </a:r>
            <a:r>
              <a:rPr dirty="0" sz="1100" spc="-105">
                <a:solidFill>
                  <a:srgbClr val="1F1D1F"/>
                </a:solidFill>
                <a:latin typeface="Times New Roman"/>
                <a:cs typeface="Times New Roman"/>
              </a:rPr>
              <a:t>Instrumental</a:t>
            </a:r>
            <a:r>
              <a:rPr dirty="0" sz="1100" spc="-114">
                <a:solidFill>
                  <a:srgbClr val="1F1D1F"/>
                </a:solidFill>
                <a:latin typeface="Times New Roman"/>
                <a:cs typeface="Times New Roman"/>
              </a:rPr>
              <a:t> </a:t>
            </a:r>
            <a:r>
              <a:rPr dirty="0" sz="1100" spc="-125">
                <a:solidFill>
                  <a:srgbClr val="363436"/>
                </a:solidFill>
                <a:latin typeface="Times New Roman"/>
                <a:cs typeface="Times New Roman"/>
              </a:rPr>
              <a:t>Ensembles</a:t>
            </a:r>
            <a:endParaRPr sz="1100"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spcBef>
                <a:spcPts val="75"/>
              </a:spcBef>
              <a:buClr>
                <a:srgbClr val="5E5B5E"/>
              </a:buClr>
              <a:buChar char="•"/>
              <a:tabLst>
                <a:tab pos="101600" algn="l"/>
              </a:tabLst>
            </a:pPr>
            <a:r>
              <a:rPr dirty="0" sz="1100" spc="-135">
                <a:solidFill>
                  <a:srgbClr val="363436"/>
                </a:solidFill>
                <a:latin typeface="Times New Roman"/>
                <a:cs typeface="Times New Roman"/>
              </a:rPr>
              <a:t>Gallery </a:t>
            </a:r>
            <a:r>
              <a:rPr dirty="0" sz="1100" spc="-114">
                <a:solidFill>
                  <a:srgbClr val="363436"/>
                </a:solidFill>
                <a:latin typeface="Times New Roman"/>
                <a:cs typeface="Times New Roman"/>
              </a:rPr>
              <a:t>Openings </a:t>
            </a:r>
            <a:r>
              <a:rPr dirty="0" sz="1100" spc="-120">
                <a:solidFill>
                  <a:srgbClr val="363436"/>
                </a:solidFill>
                <a:latin typeface="Times New Roman"/>
                <a:cs typeface="Times New Roman"/>
              </a:rPr>
              <a:t>with</a:t>
            </a:r>
            <a:r>
              <a:rPr dirty="0" sz="1100" spc="-114">
                <a:solidFill>
                  <a:srgbClr val="363436"/>
                </a:solidFill>
                <a:latin typeface="Times New Roman"/>
                <a:cs typeface="Times New Roman"/>
              </a:rPr>
              <a:t> </a:t>
            </a:r>
            <a:r>
              <a:rPr dirty="0" sz="1100" spc="-130">
                <a:solidFill>
                  <a:srgbClr val="363436"/>
                </a:solidFill>
                <a:latin typeface="Times New Roman"/>
                <a:cs typeface="Times New Roman"/>
              </a:rPr>
              <a:t>ArtistTa!ks</a:t>
            </a:r>
            <a:endParaRPr sz="1100">
              <a:latin typeface="Times New Roman"/>
              <a:cs typeface="Times New Roman"/>
            </a:endParaRPr>
          </a:p>
          <a:p>
            <a:pPr marL="101600" marR="552450" indent="-89535">
              <a:lnSpc>
                <a:spcPts val="1200"/>
              </a:lnSpc>
              <a:spcBef>
                <a:spcPts val="265"/>
              </a:spcBef>
              <a:buClr>
                <a:srgbClr val="4D4B4F"/>
              </a:buClr>
              <a:buChar char="•"/>
              <a:tabLst>
                <a:tab pos="104139" algn="l"/>
              </a:tabLst>
            </a:pPr>
            <a:r>
              <a:rPr dirty="0" sz="1100" spc="-150">
                <a:solidFill>
                  <a:srgbClr val="363436"/>
                </a:solidFill>
                <a:latin typeface="Times New Roman"/>
                <a:cs typeface="Times New Roman"/>
              </a:rPr>
              <a:t>Main </a:t>
            </a:r>
            <a:r>
              <a:rPr dirty="0" sz="1100" spc="-95">
                <a:solidFill>
                  <a:srgbClr val="363436"/>
                </a:solidFill>
                <a:latin typeface="Times New Roman"/>
                <a:cs typeface="Times New Roman"/>
              </a:rPr>
              <a:t>Stage </a:t>
            </a:r>
            <a:r>
              <a:rPr dirty="0" sz="1100" spc="-85">
                <a:solidFill>
                  <a:srgbClr val="363436"/>
                </a:solidFill>
                <a:latin typeface="Times New Roman"/>
                <a:cs typeface="Times New Roman"/>
              </a:rPr>
              <a:t>and </a:t>
            </a:r>
            <a:r>
              <a:rPr dirty="0" sz="1100" spc="-160">
                <a:solidFill>
                  <a:srgbClr val="1F1D1F"/>
                </a:solidFill>
                <a:latin typeface="Times New Roman"/>
                <a:cs typeface="Times New Roman"/>
              </a:rPr>
              <a:t>Black </a:t>
            </a:r>
            <a:r>
              <a:rPr dirty="0" sz="1100" spc="-190">
                <a:solidFill>
                  <a:srgbClr val="363436"/>
                </a:solidFill>
                <a:latin typeface="Times New Roman"/>
                <a:cs typeface="Times New Roman"/>
              </a:rPr>
              <a:t>Box </a:t>
            </a:r>
            <a:r>
              <a:rPr dirty="0" sz="1100" spc="-105">
                <a:solidFill>
                  <a:srgbClr val="1F1D1F"/>
                </a:solidFill>
                <a:latin typeface="Times New Roman"/>
                <a:cs typeface="Times New Roman"/>
              </a:rPr>
              <a:t>Theatre,  including </a:t>
            </a:r>
            <a:r>
              <a:rPr dirty="0" sz="1100" spc="-120">
                <a:solidFill>
                  <a:srgbClr val="1F1D1F"/>
                </a:solidFill>
                <a:latin typeface="Times New Roman"/>
                <a:cs typeface="Times New Roman"/>
              </a:rPr>
              <a:t>Professional </a:t>
            </a:r>
            <a:r>
              <a:rPr dirty="0" sz="1100" spc="-110">
                <a:solidFill>
                  <a:srgbClr val="363436"/>
                </a:solidFill>
                <a:latin typeface="Times New Roman"/>
                <a:cs typeface="Times New Roman"/>
              </a:rPr>
              <a:t>Guest </a:t>
            </a:r>
            <a:r>
              <a:rPr dirty="0" sz="1100" spc="-120">
                <a:solidFill>
                  <a:srgbClr val="363436"/>
                </a:solidFill>
                <a:latin typeface="Times New Roman"/>
                <a:cs typeface="Times New Roman"/>
              </a:rPr>
              <a:t>Artist </a:t>
            </a:r>
            <a:r>
              <a:rPr dirty="0" sz="1100" spc="-105">
                <a:solidFill>
                  <a:srgbClr val="363436"/>
                </a:solidFill>
                <a:latin typeface="Times New Roman"/>
                <a:cs typeface="Times New Roman"/>
              </a:rPr>
              <a:t>and  </a:t>
            </a:r>
            <a:r>
              <a:rPr dirty="0" sz="1100" spc="-145">
                <a:solidFill>
                  <a:srgbClr val="363436"/>
                </a:solidFill>
                <a:latin typeface="Times New Roman"/>
                <a:cs typeface="Times New Roman"/>
              </a:rPr>
              <a:t>Musical </a:t>
            </a:r>
            <a:r>
              <a:rPr dirty="0" sz="1100" spc="-114">
                <a:solidFill>
                  <a:srgbClr val="1F1D1F"/>
                </a:solidFill>
                <a:latin typeface="Times New Roman"/>
                <a:cs typeface="Times New Roman"/>
              </a:rPr>
              <a:t>Theatre</a:t>
            </a:r>
            <a:r>
              <a:rPr dirty="0" sz="1100" spc="-120">
                <a:solidFill>
                  <a:srgbClr val="1F1D1F"/>
                </a:solidFill>
                <a:latin typeface="Times New Roman"/>
                <a:cs typeface="Times New Roman"/>
              </a:rPr>
              <a:t> </a:t>
            </a:r>
            <a:r>
              <a:rPr dirty="0" sz="1100" spc="-105">
                <a:solidFill>
                  <a:srgbClr val="363436"/>
                </a:solidFill>
                <a:latin typeface="Times New Roman"/>
                <a:cs typeface="Times New Roman"/>
              </a:rPr>
              <a:t>productions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538" y="3232699"/>
            <a:ext cx="22599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314" indent="-95250">
              <a:lnSpc>
                <a:spcPct val="100000"/>
              </a:lnSpc>
              <a:spcBef>
                <a:spcPts val="100"/>
              </a:spcBef>
              <a:buChar char="•"/>
              <a:tabLst>
                <a:tab pos="107950" algn="l"/>
              </a:tabLst>
            </a:pPr>
            <a:r>
              <a:rPr dirty="0" sz="1100" spc="-200">
                <a:solidFill>
                  <a:srgbClr val="363436"/>
                </a:solidFill>
                <a:latin typeface="Times New Roman"/>
                <a:cs typeface="Times New Roman"/>
              </a:rPr>
              <a:t>New </a:t>
            </a:r>
            <a:r>
              <a:rPr dirty="0" sz="1100" spc="-135">
                <a:solidFill>
                  <a:srgbClr val="1F1D1F"/>
                </a:solidFill>
                <a:latin typeface="Times New Roman"/>
                <a:cs typeface="Times New Roman"/>
              </a:rPr>
              <a:t>Music</a:t>
            </a:r>
            <a:r>
              <a:rPr dirty="0" sz="1100" spc="-135">
                <a:solidFill>
                  <a:srgbClr val="363436"/>
                </a:solidFill>
                <a:latin typeface="Times New Roman"/>
                <a:cs typeface="Times New Roman"/>
              </a:rPr>
              <a:t>Technology </a:t>
            </a:r>
            <a:r>
              <a:rPr dirty="0" sz="1100" spc="-114">
                <a:solidFill>
                  <a:srgbClr val="1F1D1F"/>
                </a:solidFill>
                <a:latin typeface="Times New Roman"/>
                <a:cs typeface="Times New Roman"/>
              </a:rPr>
              <a:t>major </a:t>
            </a:r>
            <a:r>
              <a:rPr dirty="0" sz="1100" spc="-105">
                <a:solidFill>
                  <a:srgbClr val="363436"/>
                </a:solidFill>
                <a:latin typeface="Times New Roman"/>
                <a:cs typeface="Times New Roman"/>
              </a:rPr>
              <a:t>and</a:t>
            </a:r>
            <a:r>
              <a:rPr dirty="0" sz="1100" spc="-175">
                <a:solidFill>
                  <a:srgbClr val="363436"/>
                </a:solidFill>
                <a:latin typeface="Times New Roman"/>
                <a:cs typeface="Times New Roman"/>
              </a:rPr>
              <a:t> </a:t>
            </a:r>
            <a:r>
              <a:rPr dirty="0" sz="1100" spc="-90">
                <a:solidFill>
                  <a:srgbClr val="363436"/>
                </a:solidFill>
                <a:latin typeface="Times New Roman"/>
                <a:cs typeface="Times New Roman"/>
              </a:rPr>
              <a:t>state-of-the-art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0814" y="3379360"/>
            <a:ext cx="7435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10">
                <a:solidFill>
                  <a:srgbClr val="1F1D1F"/>
                </a:solidFill>
                <a:latin typeface="Times New Roman"/>
                <a:cs typeface="Times New Roman"/>
              </a:rPr>
              <a:t>recording</a:t>
            </a:r>
            <a:r>
              <a:rPr dirty="0" sz="1100" spc="-140">
                <a:solidFill>
                  <a:srgbClr val="1F1D1F"/>
                </a:solidFill>
                <a:latin typeface="Times New Roman"/>
                <a:cs typeface="Times New Roman"/>
              </a:rPr>
              <a:t> </a:t>
            </a:r>
            <a:r>
              <a:rPr dirty="0" sz="1100" spc="-85">
                <a:solidFill>
                  <a:srgbClr val="363436"/>
                </a:solidFill>
                <a:latin typeface="Times New Roman"/>
                <a:cs typeface="Times New Roman"/>
              </a:rPr>
              <a:t>studio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6653" y="3674211"/>
            <a:ext cx="154940" cy="697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400" spc="-210">
                <a:solidFill>
                  <a:srgbClr val="5E5B5E"/>
                </a:solidFill>
                <a:latin typeface="Times New Roman"/>
                <a:cs typeface="Times New Roman"/>
              </a:rPr>
              <a:t>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7022" y="3267073"/>
            <a:ext cx="452755" cy="995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350" spc="-1555">
                <a:solidFill>
                  <a:srgbClr val="4D4B4F"/>
                </a:solidFill>
                <a:latin typeface="Arial"/>
                <a:cs typeface="Arial"/>
              </a:rPr>
              <a:t>&amp;•</a:t>
            </a:r>
            <a:endParaRPr sz="63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5570" y="42165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44" y="0"/>
                </a:lnTo>
              </a:path>
            </a:pathLst>
          </a:custGeom>
          <a:ln w="12731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3187" y="4216524"/>
            <a:ext cx="904875" cy="0"/>
          </a:xfrm>
          <a:custGeom>
            <a:avLst/>
            <a:gdLst/>
            <a:ahLst/>
            <a:cxnLst/>
            <a:rect l="l" t="t" r="r" b="b"/>
            <a:pathLst>
              <a:path w="904875" h="0">
                <a:moveTo>
                  <a:pt x="0" y="0"/>
                </a:moveTo>
                <a:lnTo>
                  <a:pt x="904428" y="0"/>
                </a:lnTo>
              </a:path>
            </a:pathLst>
          </a:custGeom>
          <a:ln w="12731">
            <a:solidFill>
              <a:srgbClr val="979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92870" y="4063782"/>
            <a:ext cx="3048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190" algn="l"/>
              </a:tabLst>
            </a:pPr>
            <a:r>
              <a:rPr dirty="0" sz="1100" spc="-35">
                <a:solidFill>
                  <a:srgbClr val="AFAFAF"/>
                </a:solidFill>
                <a:latin typeface="Arial"/>
                <a:cs typeface="Arial"/>
              </a:rPr>
              <a:t>'</a:t>
            </a:r>
            <a:r>
              <a:rPr dirty="0" sz="1100" spc="-35">
                <a:solidFill>
                  <a:srgbClr val="AFAFAF"/>
                </a:solidFill>
                <a:latin typeface="Arial"/>
                <a:cs typeface="Arial"/>
              </a:rPr>
              <a:t>	</a:t>
            </a:r>
            <a:r>
              <a:rPr dirty="0" sz="1100" spc="15">
                <a:solidFill>
                  <a:srgbClr val="747274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2884" y="4151117"/>
            <a:ext cx="8382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0" i="1">
                <a:solidFill>
                  <a:srgbClr val="363436"/>
                </a:solidFill>
                <a:latin typeface="Times New Roman"/>
                <a:cs typeface="Times New Roman"/>
              </a:rPr>
              <a:t>•</a:t>
            </a:r>
            <a:r>
              <a:rPr dirty="0" sz="750" spc="-135" i="1">
                <a:solidFill>
                  <a:srgbClr val="979597"/>
                </a:solidFill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0315" y="4106559"/>
            <a:ext cx="9423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7034" algn="l"/>
              </a:tabLst>
            </a:pPr>
            <a:r>
              <a:rPr dirty="0" sz="750" i="1">
                <a:solidFill>
                  <a:srgbClr val="747274"/>
                </a:solidFill>
                <a:latin typeface="Times New Roman"/>
                <a:cs typeface="Times New Roman"/>
              </a:rPr>
              <a:t>- </a:t>
            </a:r>
            <a:r>
              <a:rPr dirty="0" sz="750" spc="170" i="1">
                <a:solidFill>
                  <a:srgbClr val="747274"/>
                </a:solidFill>
                <a:latin typeface="Times New Roman"/>
                <a:cs typeface="Times New Roman"/>
              </a:rPr>
              <a:t> </a:t>
            </a:r>
            <a:r>
              <a:rPr dirty="0" sz="750" spc="-60" i="1">
                <a:solidFill>
                  <a:srgbClr val="979597"/>
                </a:solidFill>
                <a:latin typeface="Times New Roman"/>
                <a:cs typeface="Times New Roman"/>
              </a:rPr>
              <a:t>.,_	</a:t>
            </a:r>
            <a:r>
              <a:rPr dirty="0" sz="750" spc="120">
                <a:solidFill>
                  <a:srgbClr val="747274"/>
                </a:solidFill>
                <a:latin typeface="Times New Roman"/>
                <a:cs typeface="Times New Roman"/>
              </a:rPr>
              <a:t>-.,_,·</a:t>
            </a:r>
            <a:r>
              <a:rPr dirty="0" sz="750" spc="-70">
                <a:solidFill>
                  <a:srgbClr val="747274"/>
                </a:solidFill>
                <a:latin typeface="Times New Roman"/>
                <a:cs typeface="Times New Roman"/>
              </a:rPr>
              <a:t> </a:t>
            </a:r>
            <a:r>
              <a:rPr dirty="0" sz="750" spc="-155">
                <a:solidFill>
                  <a:srgbClr val="363436"/>
                </a:solidFill>
                <a:latin typeface="Times New Roman"/>
                <a:cs typeface="Times New Roman"/>
              </a:rPr>
              <a:t>-</a:t>
            </a:r>
            <a:r>
              <a:rPr dirty="0" sz="750" spc="-155">
                <a:solidFill>
                  <a:srgbClr val="5E5B5E"/>
                </a:solidFill>
                <a:latin typeface="Times New Roman"/>
                <a:cs typeface="Times New Roman"/>
              </a:rPr>
              <a:t>-</a:t>
            </a:r>
            <a:r>
              <a:rPr dirty="0" baseline="17676" sz="1650" spc="-232">
                <a:solidFill>
                  <a:srgbClr val="747274"/>
                </a:solidFill>
                <a:latin typeface="Arial"/>
                <a:cs typeface="Arial"/>
              </a:rPr>
              <a:t>"</a:t>
            </a:r>
            <a:r>
              <a:rPr dirty="0" baseline="17676" sz="1650" spc="-232">
                <a:solidFill>
                  <a:srgbClr val="979597"/>
                </a:solidFill>
                <a:latin typeface="Arial"/>
                <a:cs typeface="Arial"/>
              </a:rPr>
              <a:t>,</a:t>
            </a:r>
            <a:r>
              <a:rPr dirty="0" sz="750" spc="-155">
                <a:solidFill>
                  <a:srgbClr val="858587"/>
                </a:solidFill>
                <a:latin typeface="Times New Roman"/>
                <a:cs typeface="Times New Roman"/>
              </a:rPr>
              <a:t>.</a:t>
            </a:r>
            <a:r>
              <a:rPr dirty="0" baseline="17676" sz="1650" spc="-232">
                <a:solidFill>
                  <a:srgbClr val="747274"/>
                </a:solidFill>
                <a:latin typeface="Arial"/>
                <a:cs typeface="Arial"/>
              </a:rPr>
              <a:t>"</a:t>
            </a:r>
            <a:r>
              <a:rPr dirty="0" sz="750" spc="-155">
                <a:solidFill>
                  <a:srgbClr val="858587"/>
                </a:solidFill>
                <a:latin typeface="Times New Roman"/>
                <a:cs typeface="Times New Roman"/>
              </a:rPr>
              <a:t>.</a:t>
            </a:r>
            <a:r>
              <a:rPr dirty="0" baseline="17676" sz="1650" spc="-232">
                <a:solidFill>
                  <a:srgbClr val="AFAFAF"/>
                </a:solidFill>
                <a:latin typeface="Arial"/>
                <a:cs typeface="Arial"/>
              </a:rPr>
              <a:t>°</a:t>
            </a:r>
            <a:r>
              <a:rPr dirty="0" sz="750" spc="-155">
                <a:solidFill>
                  <a:srgbClr val="858587"/>
                </a:solidFill>
                <a:latin typeface="Times New Roman"/>
                <a:cs typeface="Times New Roman"/>
              </a:rPr>
              <a:t>..</a:t>
            </a:r>
            <a:r>
              <a:rPr dirty="0" baseline="17676" sz="1650" spc="-232">
                <a:solidFill>
                  <a:srgbClr val="AFAFAF"/>
                </a:solidFill>
                <a:latin typeface="Arial"/>
                <a:cs typeface="Arial"/>
              </a:rPr>
              <a:t>'</a:t>
            </a:r>
            <a:r>
              <a:rPr dirty="0" sz="750" spc="-155">
                <a:solidFill>
                  <a:srgbClr val="4D4B4F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57" y="4211158"/>
            <a:ext cx="0" cy="150495"/>
          </a:xfrm>
          <a:custGeom>
            <a:avLst/>
            <a:gdLst/>
            <a:ahLst/>
            <a:cxnLst/>
            <a:rect l="l" t="t" r="r" b="b"/>
            <a:pathLst>
              <a:path w="0" h="150495">
                <a:moveTo>
                  <a:pt x="0" y="0"/>
                </a:moveTo>
                <a:lnTo>
                  <a:pt x="0" y="150497"/>
                </a:lnTo>
              </a:path>
            </a:pathLst>
          </a:custGeom>
          <a:ln w="18333">
            <a:solidFill>
              <a:srgbClr val="D4D4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99099" y="4199240"/>
            <a:ext cx="42100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010" algn="l"/>
              </a:tabLst>
            </a:pPr>
            <a:r>
              <a:rPr dirty="0" sz="600">
                <a:solidFill>
                  <a:srgbClr val="363436"/>
                </a:solidFill>
                <a:latin typeface="Arial"/>
                <a:cs typeface="Arial"/>
              </a:rPr>
              <a:t>"</a:t>
            </a:r>
            <a:r>
              <a:rPr dirty="0" sz="600">
                <a:solidFill>
                  <a:srgbClr val="363436"/>
                </a:solidFill>
                <a:latin typeface="Arial"/>
                <a:cs typeface="Arial"/>
              </a:rPr>
              <a:t>	</a:t>
            </a:r>
            <a:r>
              <a:rPr dirty="0" sz="900" spc="-175">
                <a:solidFill>
                  <a:srgbClr val="AFAFAF"/>
                </a:solidFill>
                <a:latin typeface="Times New Roman"/>
                <a:cs typeface="Times New Roman"/>
              </a:rPr>
              <a:t>-</a:t>
            </a:r>
            <a:r>
              <a:rPr dirty="0" sz="900">
                <a:solidFill>
                  <a:srgbClr val="4D4B4F"/>
                </a:solidFill>
                <a:latin typeface="Times New Roman"/>
                <a:cs typeface="Times New Roman"/>
              </a:rPr>
              <a:t>.,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99376" y="4199240"/>
            <a:ext cx="412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80">
                <a:solidFill>
                  <a:srgbClr val="5E5B5E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5627" y="4327824"/>
            <a:ext cx="11683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0" b="1">
                <a:solidFill>
                  <a:srgbClr val="747274"/>
                </a:solidFill>
                <a:latin typeface="Times New Roman"/>
                <a:cs typeface="Times New Roman"/>
              </a:rPr>
              <a:t>z...</a:t>
            </a:r>
            <a:r>
              <a:rPr dirty="0" sz="850" spc="-110" b="1">
                <a:solidFill>
                  <a:srgbClr val="C1C3C4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02192" y="7095810"/>
            <a:ext cx="13982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solidFill>
                  <a:srgbClr val="4D4B4F"/>
                </a:solidFill>
                <a:latin typeface="Arial"/>
                <a:cs typeface="Arial"/>
              </a:rPr>
              <a:t>culver.edu •</a:t>
            </a:r>
            <a:r>
              <a:rPr dirty="0" sz="900" spc="85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63436"/>
                </a:solidFill>
                <a:latin typeface="Arial"/>
                <a:cs typeface="Arial"/>
              </a:rPr>
              <a:t>573-288</a:t>
            </a:r>
            <a:r>
              <a:rPr dirty="0" sz="900" spc="-5">
                <a:solidFill>
                  <a:srgbClr val="747274"/>
                </a:solidFill>
                <a:latin typeface="Arial"/>
                <a:cs typeface="Arial"/>
              </a:rPr>
              <a:t>-</a:t>
            </a:r>
            <a:r>
              <a:rPr dirty="0" sz="900" spc="-5">
                <a:solidFill>
                  <a:srgbClr val="363436"/>
                </a:solidFill>
                <a:latin typeface="Arial"/>
                <a:cs typeface="Arial"/>
              </a:rPr>
              <a:t>6343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75357" y="1595994"/>
            <a:ext cx="3763010" cy="5543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6510" marR="5080" indent="-4445">
              <a:lnSpc>
                <a:spcPct val="95000"/>
              </a:lnSpc>
              <a:spcBef>
                <a:spcPts val="155"/>
              </a:spcBef>
            </a:pPr>
            <a:r>
              <a:rPr dirty="0" sz="900" spc="-125" i="1">
                <a:solidFill>
                  <a:srgbClr val="363436"/>
                </a:solidFill>
                <a:latin typeface="Arial"/>
                <a:cs typeface="Arial"/>
              </a:rPr>
              <a:t>Since</a:t>
            </a:r>
            <a:r>
              <a:rPr dirty="0" sz="900" spc="-13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solidFill>
                  <a:srgbClr val="1F1D1F"/>
                </a:solidFill>
                <a:latin typeface="Arial"/>
                <a:cs typeface="Arial"/>
              </a:rPr>
              <a:t>its</a:t>
            </a:r>
            <a:r>
              <a:rPr dirty="0" sz="900" spc="-120" i="1">
                <a:solidFill>
                  <a:srgbClr val="1F1D1F"/>
                </a:solidFill>
                <a:latin typeface="Arial"/>
                <a:cs typeface="Arial"/>
              </a:rPr>
              <a:t> </a:t>
            </a:r>
            <a:r>
              <a:rPr dirty="0" sz="900" spc="-70" i="1">
                <a:solidFill>
                  <a:srgbClr val="363436"/>
                </a:solidFill>
                <a:latin typeface="Arial"/>
                <a:cs typeface="Arial"/>
              </a:rPr>
              <a:t>start</a:t>
            </a:r>
            <a:r>
              <a:rPr dirty="0" sz="900" spc="-11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363436"/>
                </a:solidFill>
                <a:latin typeface="Arial"/>
                <a:cs typeface="Arial"/>
              </a:rPr>
              <a:t>in</a:t>
            </a:r>
            <a:r>
              <a:rPr dirty="0" sz="900" spc="-145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25" i="1">
                <a:solidFill>
                  <a:srgbClr val="363436"/>
                </a:solidFill>
                <a:latin typeface="Arial"/>
                <a:cs typeface="Arial"/>
              </a:rPr>
              <a:t>1914,</a:t>
            </a:r>
            <a:r>
              <a:rPr dirty="0" sz="900" spc="-11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70" i="1">
                <a:solidFill>
                  <a:srgbClr val="4D4B4F"/>
                </a:solidFill>
                <a:latin typeface="Arial"/>
                <a:cs typeface="Arial"/>
              </a:rPr>
              <a:t>the</a:t>
            </a:r>
            <a:r>
              <a:rPr dirty="0" sz="900" spc="-165" i="1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dirty="0" sz="900" spc="-120" i="1">
                <a:solidFill>
                  <a:srgbClr val="1F1D1F"/>
                </a:solidFill>
                <a:latin typeface="Arial"/>
                <a:cs typeface="Arial"/>
              </a:rPr>
              <a:t>lawyers</a:t>
            </a:r>
            <a:r>
              <a:rPr dirty="0" sz="900" spc="-75" i="1">
                <a:solidFill>
                  <a:srgbClr val="1F1D1F"/>
                </a:solidFill>
                <a:latin typeface="Arial"/>
                <a:cs typeface="Arial"/>
              </a:rPr>
              <a:t> </a:t>
            </a:r>
            <a:r>
              <a:rPr dirty="0" sz="900" spc="-55" i="1">
                <a:solidFill>
                  <a:srgbClr val="4D4B4F"/>
                </a:solidFill>
                <a:latin typeface="Arial"/>
                <a:cs typeface="Arial"/>
              </a:rPr>
              <a:t>of</a:t>
            </a:r>
            <a:r>
              <a:rPr dirty="0" sz="900" spc="-150" i="1">
                <a:solidFill>
                  <a:srgbClr val="4D4B4F"/>
                </a:solidFill>
                <a:latin typeface="Arial"/>
                <a:cs typeface="Arial"/>
              </a:rPr>
              <a:t> </a:t>
            </a:r>
            <a:r>
              <a:rPr dirty="0" sz="900" spc="-145" i="1">
                <a:solidFill>
                  <a:srgbClr val="363436"/>
                </a:solidFill>
                <a:latin typeface="Arial"/>
                <a:cs typeface="Arial"/>
              </a:rPr>
              <a:t>Schmiedeskamp</a:t>
            </a:r>
            <a:r>
              <a:rPr dirty="0" sz="900" spc="-14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30" i="1">
                <a:solidFill>
                  <a:srgbClr val="363436"/>
                </a:solidFill>
                <a:latin typeface="Arial"/>
                <a:cs typeface="Arial"/>
              </a:rPr>
              <a:t>Robertson</a:t>
            </a:r>
            <a:r>
              <a:rPr dirty="0" sz="900" spc="-55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40" i="1">
                <a:solidFill>
                  <a:srgbClr val="363436"/>
                </a:solidFill>
                <a:latin typeface="Arial"/>
                <a:cs typeface="Arial"/>
              </a:rPr>
              <a:t>Neu</a:t>
            </a:r>
            <a:r>
              <a:rPr dirty="0" sz="900" spc="-145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850" spc="5">
                <a:solidFill>
                  <a:srgbClr val="363436"/>
                </a:solidFill>
                <a:latin typeface="Arial"/>
                <a:cs typeface="Arial"/>
              </a:rPr>
              <a:t>&amp;</a:t>
            </a:r>
            <a:r>
              <a:rPr dirty="0" sz="850" spc="-145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25" i="1">
                <a:solidFill>
                  <a:srgbClr val="363436"/>
                </a:solidFill>
                <a:latin typeface="Arial"/>
                <a:cs typeface="Arial"/>
              </a:rPr>
              <a:t>Mitche/1</a:t>
            </a:r>
            <a:r>
              <a:rPr dirty="0" sz="900" spc="-15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80" i="1">
                <a:solidFill>
                  <a:srgbClr val="363436"/>
                </a:solidFill>
                <a:latin typeface="Arial"/>
                <a:cs typeface="Arial"/>
              </a:rPr>
              <a:t>lLP</a:t>
            </a:r>
            <a:r>
              <a:rPr dirty="0" sz="900" spc="-130" i="1">
                <a:solidFill>
                  <a:srgbClr val="363436"/>
                </a:solidFill>
                <a:latin typeface="Arial"/>
                <a:cs typeface="Arial"/>
              </a:rPr>
              <a:t> hove</a:t>
            </a:r>
            <a:r>
              <a:rPr dirty="0" sz="900" spc="-75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10" i="1">
                <a:solidFill>
                  <a:srgbClr val="363436"/>
                </a:solidFill>
                <a:latin typeface="Arial"/>
                <a:cs typeface="Arial"/>
              </a:rPr>
              <a:t>delivered  </a:t>
            </a:r>
            <a:r>
              <a:rPr dirty="0" sz="900" spc="-95" i="1">
                <a:solidFill>
                  <a:srgbClr val="1F1D1F"/>
                </a:solidFill>
                <a:latin typeface="Arial"/>
                <a:cs typeface="Arial"/>
              </a:rPr>
              <a:t>legal </a:t>
            </a:r>
            <a:r>
              <a:rPr dirty="0" sz="900" spc="-114" i="1">
                <a:solidFill>
                  <a:srgbClr val="363436"/>
                </a:solidFill>
                <a:latin typeface="Arial"/>
                <a:cs typeface="Arial"/>
              </a:rPr>
              <a:t>counsel </a:t>
            </a:r>
            <a:r>
              <a:rPr dirty="0" sz="900" spc="-70" i="1">
                <a:solidFill>
                  <a:srgbClr val="363436"/>
                </a:solidFill>
                <a:latin typeface="Arial"/>
                <a:cs typeface="Arial"/>
              </a:rPr>
              <a:t>to </a:t>
            </a:r>
            <a:r>
              <a:rPr dirty="0" sz="900" spc="-130" i="1">
                <a:solidFill>
                  <a:srgbClr val="363436"/>
                </a:solidFill>
                <a:latin typeface="Arial"/>
                <a:cs typeface="Arial"/>
              </a:rPr>
              <a:t>businesses, </a:t>
            </a:r>
            <a:r>
              <a:rPr dirty="0" sz="900" spc="-90" i="1">
                <a:solidFill>
                  <a:srgbClr val="363436"/>
                </a:solidFill>
                <a:latin typeface="Arial"/>
                <a:cs typeface="Arial"/>
              </a:rPr>
              <a:t>individuals, </a:t>
            </a:r>
            <a:r>
              <a:rPr dirty="0" sz="900" spc="-95" i="1">
                <a:solidFill>
                  <a:srgbClr val="363436"/>
                </a:solidFill>
                <a:latin typeface="Arial"/>
                <a:cs typeface="Arial"/>
              </a:rPr>
              <a:t>andfam </a:t>
            </a:r>
            <a:r>
              <a:rPr dirty="0" sz="900" spc="-55" i="1">
                <a:solidFill>
                  <a:srgbClr val="363436"/>
                </a:solidFill>
                <a:latin typeface="Arial"/>
                <a:cs typeface="Arial"/>
              </a:rPr>
              <a:t>ilie</a:t>
            </a:r>
            <a:r>
              <a:rPr dirty="0" sz="900" spc="-55" i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900" spc="-55" i="1">
                <a:solidFill>
                  <a:srgbClr val="363436"/>
                </a:solidFill>
                <a:latin typeface="Arial"/>
                <a:cs typeface="Arial"/>
              </a:rPr>
              <a:t>for </a:t>
            </a:r>
            <a:r>
              <a:rPr dirty="0" sz="900" spc="-80" i="1">
                <a:solidFill>
                  <a:srgbClr val="363436"/>
                </a:solidFill>
                <a:latin typeface="Arial"/>
                <a:cs typeface="Arial"/>
              </a:rPr>
              <a:t>their </a:t>
            </a:r>
            <a:r>
              <a:rPr dirty="0" sz="900" spc="-105" i="1">
                <a:solidFill>
                  <a:srgbClr val="363436"/>
                </a:solidFill>
                <a:latin typeface="Arial"/>
                <a:cs typeface="Arial"/>
              </a:rPr>
              <a:t>most </a:t>
            </a:r>
            <a:r>
              <a:rPr dirty="0" sz="900" spc="-125" i="1">
                <a:solidFill>
                  <a:srgbClr val="4D4B4F"/>
                </a:solidFill>
                <a:latin typeface="Arial"/>
                <a:cs typeface="Arial"/>
              </a:rPr>
              <a:t>complex </a:t>
            </a:r>
            <a:r>
              <a:rPr dirty="0" sz="900" spc="-100" i="1">
                <a:solidFill>
                  <a:srgbClr val="363436"/>
                </a:solidFill>
                <a:latin typeface="Arial"/>
                <a:cs typeface="Arial"/>
              </a:rPr>
              <a:t>and </a:t>
            </a:r>
            <a:r>
              <a:rPr dirty="0" sz="900" spc="-90" i="1">
                <a:solidFill>
                  <a:srgbClr val="5E5B5E"/>
                </a:solidFill>
                <a:latin typeface="Arial"/>
                <a:cs typeface="Arial"/>
              </a:rPr>
              <a:t>c</a:t>
            </a:r>
            <a:r>
              <a:rPr dirty="0" sz="900" spc="-90" i="1">
                <a:solidFill>
                  <a:srgbClr val="363436"/>
                </a:solidFill>
                <a:latin typeface="Arial"/>
                <a:cs typeface="Arial"/>
              </a:rPr>
              <a:t>hallenging  matters. </a:t>
            </a:r>
            <a:r>
              <a:rPr dirty="0" sz="900" spc="-145" i="1">
                <a:solidFill>
                  <a:srgbClr val="363436"/>
                </a:solidFill>
                <a:latin typeface="Arial"/>
                <a:cs typeface="Arial"/>
              </a:rPr>
              <a:t>The Schmiedeskamp </a:t>
            </a:r>
            <a:r>
              <a:rPr dirty="0" sz="900" spc="-40" i="1">
                <a:solidFill>
                  <a:srgbClr val="363436"/>
                </a:solidFill>
                <a:latin typeface="Arial"/>
                <a:cs typeface="Arial"/>
              </a:rPr>
              <a:t>firm </a:t>
            </a:r>
            <a:r>
              <a:rPr dirty="0" sz="900" spc="-95" i="1">
                <a:solidFill>
                  <a:srgbClr val="363436"/>
                </a:solidFill>
                <a:latin typeface="Arial"/>
                <a:cs typeface="Arial"/>
              </a:rPr>
              <a:t>maintains </a:t>
            </a:r>
            <a:r>
              <a:rPr dirty="0" sz="900" spc="-60" i="1">
                <a:solidFill>
                  <a:srgbClr val="363436"/>
                </a:solidFill>
                <a:latin typeface="Arial"/>
                <a:cs typeface="Arial"/>
              </a:rPr>
              <a:t>a</a:t>
            </a:r>
            <a:r>
              <a:rPr dirty="0" sz="900" spc="-60" i="1">
                <a:solidFill>
                  <a:srgbClr val="1F1D1F"/>
                </a:solidFill>
                <a:latin typeface="Arial"/>
                <a:cs typeface="Arial"/>
              </a:rPr>
              <a:t>reputation</a:t>
            </a:r>
            <a:r>
              <a:rPr dirty="0" sz="900" spc="-60" i="1">
                <a:solidFill>
                  <a:srgbClr val="363436"/>
                </a:solidFill>
                <a:latin typeface="Arial"/>
                <a:cs typeface="Arial"/>
              </a:rPr>
              <a:t>for </a:t>
            </a:r>
            <a:r>
              <a:rPr dirty="0" sz="900" spc="-95" i="1">
                <a:solidFill>
                  <a:srgbClr val="363436"/>
                </a:solidFill>
                <a:latin typeface="Arial"/>
                <a:cs typeface="Arial"/>
              </a:rPr>
              <a:t>highly </a:t>
            </a:r>
            <a:r>
              <a:rPr dirty="0" sz="900" spc="-85" i="1">
                <a:solidFill>
                  <a:srgbClr val="363436"/>
                </a:solidFill>
                <a:latin typeface="Arial"/>
                <a:cs typeface="Arial"/>
              </a:rPr>
              <a:t>skilled </a:t>
            </a:r>
            <a:r>
              <a:rPr dirty="0" sz="900" spc="-110" i="1">
                <a:solidFill>
                  <a:srgbClr val="363436"/>
                </a:solidFill>
                <a:latin typeface="Arial"/>
                <a:cs typeface="Arial"/>
              </a:rPr>
              <a:t>legal expertise </a:t>
            </a:r>
            <a:r>
              <a:rPr dirty="0" sz="900" spc="-125" i="1">
                <a:solidFill>
                  <a:srgbClr val="363436"/>
                </a:solidFill>
                <a:latin typeface="Arial"/>
                <a:cs typeface="Arial"/>
              </a:rPr>
              <a:t>across  </a:t>
            </a:r>
            <a:r>
              <a:rPr dirty="0" sz="900" spc="-140" i="1">
                <a:solidFill>
                  <a:srgbClr val="363436"/>
                </a:solidFill>
                <a:latin typeface="Arial"/>
                <a:cs typeface="Arial"/>
              </a:rPr>
              <a:t>dozens</a:t>
            </a:r>
            <a:r>
              <a:rPr dirty="0" sz="900" spc="-13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363436"/>
                </a:solidFill>
                <a:latin typeface="Arial"/>
                <a:cs typeface="Arial"/>
              </a:rPr>
              <a:t>of</a:t>
            </a:r>
            <a:r>
              <a:rPr dirty="0" sz="900" spc="-114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00" i="1">
                <a:solidFill>
                  <a:srgbClr val="363436"/>
                </a:solidFill>
                <a:latin typeface="Arial"/>
                <a:cs typeface="Arial"/>
              </a:rPr>
              <a:t>practice </a:t>
            </a:r>
            <a:r>
              <a:rPr dirty="0" sz="900" spc="-114" i="1">
                <a:solidFill>
                  <a:srgbClr val="363436"/>
                </a:solidFill>
                <a:latin typeface="Arial"/>
                <a:cs typeface="Arial"/>
              </a:rPr>
              <a:t>areas</a:t>
            </a:r>
            <a:r>
              <a:rPr dirty="0" sz="900" spc="-145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80" i="1">
                <a:solidFill>
                  <a:srgbClr val="363436"/>
                </a:solidFill>
                <a:latin typeface="Arial"/>
                <a:cs typeface="Arial"/>
              </a:rPr>
              <a:t>on</a:t>
            </a:r>
            <a:r>
              <a:rPr dirty="0" sz="900" spc="-14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65" i="1">
                <a:solidFill>
                  <a:srgbClr val="363436"/>
                </a:solidFill>
                <a:latin typeface="Arial"/>
                <a:cs typeface="Arial"/>
              </a:rPr>
              <a:t>alocal,</a:t>
            </a:r>
            <a:r>
              <a:rPr dirty="0" sz="900" spc="-120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95" i="1">
                <a:solidFill>
                  <a:srgbClr val="363436"/>
                </a:solidFill>
                <a:latin typeface="Arial"/>
                <a:cs typeface="Arial"/>
              </a:rPr>
              <a:t>regional</a:t>
            </a:r>
            <a:r>
              <a:rPr dirty="0" sz="900" spc="-85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100" i="1">
                <a:solidFill>
                  <a:srgbClr val="363436"/>
                </a:solidFill>
                <a:latin typeface="Arial"/>
                <a:cs typeface="Arial"/>
              </a:rPr>
              <a:t>and</a:t>
            </a:r>
            <a:r>
              <a:rPr dirty="0" sz="900" spc="-114" i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900" spc="-90" i="1">
                <a:solidFill>
                  <a:srgbClr val="1F1D1F"/>
                </a:solidFill>
                <a:latin typeface="Arial"/>
                <a:cs typeface="Arial"/>
              </a:rPr>
              <a:t>national</a:t>
            </a:r>
            <a:r>
              <a:rPr dirty="0" sz="900" spc="-95" i="1">
                <a:solidFill>
                  <a:srgbClr val="1F1D1F"/>
                </a:solidFill>
                <a:latin typeface="Arial"/>
                <a:cs typeface="Arial"/>
              </a:rPr>
              <a:t> </a:t>
            </a:r>
            <a:r>
              <a:rPr dirty="0" sz="900" spc="-100" i="1">
                <a:solidFill>
                  <a:srgbClr val="1F1D1F"/>
                </a:solidFill>
                <a:latin typeface="Arial"/>
                <a:cs typeface="Arial"/>
              </a:rPr>
              <a:t>level.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03857" y="3180247"/>
            <a:ext cx="483234" cy="196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75"/>
              </a:lnSpc>
              <a:spcBef>
                <a:spcPts val="100"/>
              </a:spcBef>
            </a:pPr>
            <a:r>
              <a:rPr dirty="0" sz="600" spc="-65">
                <a:solidFill>
                  <a:srgbClr val="5E5B5E"/>
                </a:solidFill>
                <a:latin typeface="Arial"/>
                <a:cs typeface="Arial"/>
              </a:rPr>
              <a:t>Haro</a:t>
            </a:r>
            <a:r>
              <a:rPr dirty="0" sz="600" spc="-65">
                <a:solidFill>
                  <a:srgbClr val="363436"/>
                </a:solidFill>
                <a:latin typeface="Arial"/>
                <a:cs typeface="Arial"/>
              </a:rPr>
              <a:t>d</a:t>
            </a:r>
            <a:r>
              <a:rPr dirty="0" sz="600" spc="-65">
                <a:solidFill>
                  <a:srgbClr val="5E5B5E"/>
                </a:solidFill>
                <a:latin typeface="Arial"/>
                <a:cs typeface="Arial"/>
              </a:rPr>
              <a:t>l</a:t>
            </a:r>
            <a:r>
              <a:rPr dirty="0" sz="600" spc="-60">
                <a:solidFill>
                  <a:srgbClr val="5E5B5E"/>
                </a:solidFill>
                <a:latin typeface="Arial"/>
                <a:cs typeface="Arial"/>
              </a:rPr>
              <a:t> </a:t>
            </a:r>
            <a:r>
              <a:rPr dirty="0" sz="600" spc="-55">
                <a:solidFill>
                  <a:srgbClr val="363436"/>
                </a:solidFill>
                <a:latin typeface="Arial"/>
                <a:cs typeface="Arial"/>
              </a:rPr>
              <a:t>B.</a:t>
            </a:r>
            <a:r>
              <a:rPr dirty="0" sz="600" spc="-55">
                <a:solidFill>
                  <a:srgbClr val="4D4B4F"/>
                </a:solidFill>
                <a:latin typeface="Arial"/>
                <a:cs typeface="Arial"/>
              </a:rPr>
              <a:t>Oak</a:t>
            </a:r>
            <a:r>
              <a:rPr dirty="0" sz="600" spc="-55">
                <a:solidFill>
                  <a:srgbClr val="050305"/>
                </a:solidFill>
                <a:latin typeface="Arial"/>
                <a:cs typeface="Arial"/>
              </a:rPr>
              <a:t>l</a:t>
            </a:r>
            <a:r>
              <a:rPr dirty="0" sz="600" spc="-55">
                <a:solidFill>
                  <a:srgbClr val="4D4B4F"/>
                </a:solidFill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  <a:p>
            <a:pPr marL="15240">
              <a:lnSpc>
                <a:spcPts val="675"/>
              </a:lnSpc>
            </a:pPr>
            <a:r>
              <a:rPr dirty="0" sz="600" spc="-70" b="1">
                <a:solidFill>
                  <a:srgbClr val="4D4B4F"/>
                </a:solidFill>
                <a:latin typeface="Times New Roman"/>
                <a:cs typeface="Times New Roman"/>
              </a:rPr>
              <a:t>C</a:t>
            </a:r>
            <a:r>
              <a:rPr dirty="0" sz="600" spc="-70" b="1">
                <a:solidFill>
                  <a:srgbClr val="1F1D1F"/>
                </a:solidFill>
                <a:latin typeface="Times New Roman"/>
                <a:cs typeface="Times New Roman"/>
              </a:rPr>
              <a:t>ha</a:t>
            </a:r>
            <a:r>
              <a:rPr dirty="0" sz="600" spc="-70" b="1">
                <a:solidFill>
                  <a:srgbClr val="747274"/>
                </a:solidFill>
                <a:latin typeface="Times New Roman"/>
                <a:cs typeface="Times New Roman"/>
              </a:rPr>
              <a:t>ir</a:t>
            </a:r>
            <a:r>
              <a:rPr dirty="0" sz="600" spc="-70" b="1">
                <a:solidFill>
                  <a:srgbClr val="1F1D1F"/>
                </a:solidFill>
                <a:latin typeface="Times New Roman"/>
                <a:cs typeface="Times New Roman"/>
              </a:rPr>
              <a:t>m</a:t>
            </a:r>
            <a:r>
              <a:rPr dirty="0" sz="600" spc="-70" b="1">
                <a:solidFill>
                  <a:srgbClr val="4D4B4F"/>
                </a:solidFill>
                <a:latin typeface="Times New Roman"/>
                <a:cs typeface="Times New Roman"/>
              </a:rPr>
              <a:t>a</a:t>
            </a:r>
            <a:r>
              <a:rPr dirty="0" sz="600" spc="-70" b="1">
                <a:solidFill>
                  <a:srgbClr val="1F1D1F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04934" y="4329352"/>
            <a:ext cx="543560" cy="196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40"/>
              </a:lnSpc>
              <a:spcBef>
                <a:spcPts val="100"/>
              </a:spcBef>
            </a:pPr>
            <a:r>
              <a:rPr dirty="0" sz="550" spc="-50" b="1">
                <a:solidFill>
                  <a:srgbClr val="363436"/>
                </a:solidFill>
                <a:latin typeface="Arial"/>
                <a:cs typeface="Arial"/>
              </a:rPr>
              <a:t>D</a:t>
            </a:r>
            <a:r>
              <a:rPr dirty="0" sz="550" spc="-50" b="1">
                <a:solidFill>
                  <a:srgbClr val="5E5B5E"/>
                </a:solidFill>
                <a:latin typeface="Arial"/>
                <a:cs typeface="Arial"/>
              </a:rPr>
              <a:t>a</a:t>
            </a:r>
            <a:r>
              <a:rPr dirty="0" sz="550" spc="-50" b="1">
                <a:solidFill>
                  <a:srgbClr val="363436"/>
                </a:solidFill>
                <a:latin typeface="Arial"/>
                <a:cs typeface="Arial"/>
              </a:rPr>
              <a:t>nie</a:t>
            </a:r>
            <a:r>
              <a:rPr dirty="0" sz="550" spc="-50" b="1">
                <a:solidFill>
                  <a:srgbClr val="858587"/>
                </a:solidFill>
                <a:latin typeface="Arial"/>
                <a:cs typeface="Arial"/>
              </a:rPr>
              <a:t>l</a:t>
            </a:r>
            <a:r>
              <a:rPr dirty="0" sz="550" spc="-90" b="1">
                <a:solidFill>
                  <a:srgbClr val="858587"/>
                </a:solidFill>
                <a:latin typeface="Arial"/>
                <a:cs typeface="Arial"/>
              </a:rPr>
              <a:t> </a:t>
            </a:r>
            <a:r>
              <a:rPr dirty="0" sz="550" spc="-60" b="1">
                <a:solidFill>
                  <a:srgbClr val="363436"/>
                </a:solidFill>
                <a:latin typeface="Arial"/>
                <a:cs typeface="Arial"/>
              </a:rPr>
              <a:t>M</a:t>
            </a:r>
            <a:r>
              <a:rPr dirty="0" sz="550" spc="-60" b="1">
                <a:solidFill>
                  <a:srgbClr val="050305"/>
                </a:solidFill>
                <a:latin typeface="Arial"/>
                <a:cs typeface="Arial"/>
              </a:rPr>
              <a:t>.</a:t>
            </a:r>
            <a:r>
              <a:rPr dirty="0" sz="550" spc="-60" b="1">
                <a:solidFill>
                  <a:srgbClr val="5E5B5E"/>
                </a:solidFill>
                <a:latin typeface="Arial"/>
                <a:cs typeface="Arial"/>
              </a:rPr>
              <a:t>M</a:t>
            </a:r>
            <a:r>
              <a:rPr dirty="0" sz="550" spc="-60" b="1">
                <a:solidFill>
                  <a:srgbClr val="363436"/>
                </a:solidFill>
                <a:latin typeface="Arial"/>
                <a:cs typeface="Arial"/>
              </a:rPr>
              <a:t>cClcc</a:t>
            </a:r>
            <a:r>
              <a:rPr dirty="0" sz="550" spc="-60" b="1">
                <a:solidFill>
                  <a:srgbClr val="747274"/>
                </a:solidFill>
                <a:latin typeface="Arial"/>
                <a:cs typeface="Arial"/>
              </a:rPr>
              <a:t>r</a:t>
            </a:r>
            <a:r>
              <a:rPr dirty="0" sz="550" spc="-60" b="1">
                <a:solidFill>
                  <a:srgbClr val="4D4B4F"/>
                </a:solidFill>
                <a:latin typeface="Arial"/>
                <a:cs typeface="Arial"/>
              </a:rPr>
              <a:t>&gt;</a:t>
            </a:r>
            <a:r>
              <a:rPr dirty="0" sz="550" spc="-60" b="1">
                <a:solidFill>
                  <a:srgbClr val="1F1D1F"/>
                </a:solidFill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  <a:p>
            <a:pPr marL="17780">
              <a:lnSpc>
                <a:spcPts val="700"/>
              </a:lnSpc>
            </a:pPr>
            <a:r>
              <a:rPr dirty="0" sz="600" spc="-75" b="1">
                <a:solidFill>
                  <a:srgbClr val="363436"/>
                </a:solidFill>
                <a:latin typeface="Arial"/>
                <a:cs typeface="Arial"/>
              </a:rPr>
              <a:t>As</a:t>
            </a:r>
            <a:r>
              <a:rPr dirty="0" sz="600" spc="-75" b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600" spc="-75" b="1">
                <a:solidFill>
                  <a:srgbClr val="363436"/>
                </a:solidFill>
                <a:latin typeface="Arial"/>
                <a:cs typeface="Arial"/>
              </a:rPr>
              <a:t>ociate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04470" y="5406250"/>
            <a:ext cx="499109" cy="30670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240"/>
              </a:spcBef>
            </a:pPr>
            <a:r>
              <a:rPr dirty="0" sz="350" spc="-10">
                <a:solidFill>
                  <a:srgbClr val="5E5B5E"/>
                </a:solidFill>
                <a:latin typeface="Times New Roman"/>
                <a:cs typeface="Times New Roman"/>
              </a:rPr>
              <a:t>/j</a:t>
            </a:r>
            <a:endParaRPr sz="350">
              <a:latin typeface="Times New Roman"/>
              <a:cs typeface="Times New Roman"/>
            </a:endParaRPr>
          </a:p>
          <a:p>
            <a:pPr algn="ctr">
              <a:lnSpc>
                <a:spcPts val="670"/>
              </a:lnSpc>
              <a:spcBef>
                <a:spcPts val="245"/>
              </a:spcBef>
            </a:pPr>
            <a:r>
              <a:rPr dirty="0" sz="600" spc="-55" b="1">
                <a:solidFill>
                  <a:srgbClr val="363436"/>
                </a:solidFill>
                <a:latin typeface="Arial"/>
                <a:cs typeface="Arial"/>
              </a:rPr>
              <a:t>Nu</a:t>
            </a:r>
            <a:r>
              <a:rPr dirty="0" sz="600" spc="-55" b="1">
                <a:solidFill>
                  <a:srgbClr val="5E5B5E"/>
                </a:solidFill>
                <a:latin typeface="Arial"/>
                <a:cs typeface="Arial"/>
              </a:rPr>
              <a:t>ta</a:t>
            </a:r>
            <a:r>
              <a:rPr dirty="0" sz="600" spc="-55" b="1">
                <a:solidFill>
                  <a:srgbClr val="1F1D1F"/>
                </a:solidFill>
                <a:latin typeface="Arial"/>
                <a:cs typeface="Arial"/>
              </a:rPr>
              <a:t>li</a:t>
            </a:r>
            <a:r>
              <a:rPr dirty="0" sz="450" spc="-55" b="1">
                <a:solidFill>
                  <a:srgbClr val="5E5B5E"/>
                </a:solidFill>
                <a:latin typeface="Arial"/>
                <a:cs typeface="Arial"/>
              </a:rPr>
              <a:t>I?</a:t>
            </a:r>
            <a:r>
              <a:rPr dirty="0" sz="600" spc="-55" b="1">
                <a:solidFill>
                  <a:srgbClr val="747274"/>
                </a:solidFill>
                <a:latin typeface="Times New Roman"/>
                <a:cs typeface="Times New Roman"/>
              </a:rPr>
              <a:t>l.</a:t>
            </a:r>
            <a:r>
              <a:rPr dirty="0" sz="600" spc="5" b="1">
                <a:solidFill>
                  <a:srgbClr val="747274"/>
                </a:solidFill>
                <a:latin typeface="Times New Roman"/>
                <a:cs typeface="Times New Roman"/>
              </a:rPr>
              <a:t> 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O</a:t>
            </a:r>
            <a:r>
              <a:rPr dirty="0" sz="600" spc="-85" b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wa</a:t>
            </a:r>
            <a:r>
              <a:rPr dirty="0" sz="600" spc="-85" b="1">
                <a:solidFill>
                  <a:srgbClr val="AFAFAF"/>
                </a:solidFill>
                <a:latin typeface="Arial"/>
                <a:cs typeface="Arial"/>
              </a:rPr>
              <a:t>l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d</a:t>
            </a:r>
            <a:endParaRPr sz="600">
              <a:latin typeface="Arial"/>
              <a:cs typeface="Arial"/>
            </a:endParaRPr>
          </a:p>
          <a:p>
            <a:pPr marL="15875">
              <a:lnSpc>
                <a:spcPts val="730"/>
              </a:lnSpc>
            </a:pPr>
            <a:r>
              <a:rPr dirty="0" sz="650" spc="-50" b="1">
                <a:solidFill>
                  <a:srgbClr val="747274"/>
                </a:solidFill>
                <a:latin typeface="Times New Roman"/>
                <a:cs typeface="Times New Roman"/>
              </a:rPr>
              <a:t>Pa</a:t>
            </a:r>
            <a:r>
              <a:rPr dirty="0" sz="650" spc="-50" b="1">
                <a:solidFill>
                  <a:srgbClr val="363436"/>
                </a:solidFill>
                <a:latin typeface="Times New Roman"/>
                <a:cs typeface="Times New Roman"/>
              </a:rPr>
              <a:t>rtner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13483" y="6663463"/>
            <a:ext cx="51625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70" b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600" spc="-70" b="1">
                <a:solidFill>
                  <a:srgbClr val="363436"/>
                </a:solidFill>
                <a:latin typeface="Arial"/>
                <a:cs typeface="Arial"/>
              </a:rPr>
              <a:t>conRi</a:t>
            </a:r>
            <a:r>
              <a:rPr dirty="0" sz="600" spc="-70" b="1">
                <a:solidFill>
                  <a:srgbClr val="5E5B5E"/>
                </a:solidFill>
                <a:latin typeface="Arial"/>
                <a:cs typeface="Arial"/>
              </a:rPr>
              <a:t>c</a:t>
            </a:r>
            <a:r>
              <a:rPr dirty="0" sz="600" spc="-70" b="1">
                <a:solidFill>
                  <a:srgbClr val="1F1D1F"/>
                </a:solidFill>
                <a:latin typeface="Arial"/>
                <a:cs typeface="Arial"/>
              </a:rPr>
              <a:t>ha</a:t>
            </a:r>
            <a:r>
              <a:rPr dirty="0" sz="600" spc="-70" b="1">
                <a:solidFill>
                  <a:srgbClr val="4D4B4F"/>
                </a:solidFill>
                <a:latin typeface="Arial"/>
                <a:cs typeface="Arial"/>
              </a:rPr>
              <a:t>rdson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12369" y="6717187"/>
            <a:ext cx="3308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5">
                <a:solidFill>
                  <a:srgbClr val="4D4B4F"/>
                </a:solidFill>
                <a:latin typeface="Times New Roman"/>
                <a:cs typeface="Times New Roman"/>
              </a:rPr>
              <a:t>or</a:t>
            </a:r>
            <a:r>
              <a:rPr dirty="0" sz="850" spc="-105">
                <a:solidFill>
                  <a:srgbClr val="363436"/>
                </a:solidFill>
                <a:latin typeface="Times New Roman"/>
                <a:cs typeface="Times New Roman"/>
              </a:rPr>
              <a:t>cou</a:t>
            </a:r>
            <a:r>
              <a:rPr dirty="0" sz="850" spc="-105">
                <a:solidFill>
                  <a:srgbClr val="5E5B5E"/>
                </a:solidFill>
                <a:latin typeface="Times New Roman"/>
                <a:cs typeface="Times New Roman"/>
              </a:rPr>
              <a:t>nse</a:t>
            </a:r>
            <a:r>
              <a:rPr dirty="0" sz="850" spc="-105">
                <a:solidFill>
                  <a:srgbClr val="858587"/>
                </a:solidFill>
                <a:latin typeface="Times New Roman"/>
                <a:cs typeface="Times New Roman"/>
              </a:rPr>
              <a:t>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92637" y="3161914"/>
            <a:ext cx="563880" cy="20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95"/>
              </a:lnSpc>
              <a:spcBef>
                <a:spcPts val="100"/>
              </a:spcBef>
            </a:pPr>
            <a:r>
              <a:rPr dirty="0" sz="600" spc="-65">
                <a:solidFill>
                  <a:srgbClr val="5E5B5E"/>
                </a:solidFill>
                <a:latin typeface="Arial"/>
                <a:cs typeface="Arial"/>
              </a:rPr>
              <a:t>M</a:t>
            </a:r>
            <a:r>
              <a:rPr dirty="0" sz="600" spc="-65">
                <a:solidFill>
                  <a:srgbClr val="1F1D1F"/>
                </a:solidFill>
                <a:latin typeface="Arial"/>
                <a:cs typeface="Arial"/>
              </a:rPr>
              <a:t>i</a:t>
            </a:r>
            <a:r>
              <a:rPr dirty="0" sz="600" spc="-65">
                <a:solidFill>
                  <a:srgbClr val="4D4B4F"/>
                </a:solidFill>
                <a:latin typeface="Arial"/>
                <a:cs typeface="Arial"/>
              </a:rPr>
              <a:t>ch</a:t>
            </a:r>
            <a:r>
              <a:rPr dirty="0" sz="600" spc="-65">
                <a:solidFill>
                  <a:srgbClr val="747274"/>
                </a:solidFill>
                <a:latin typeface="Arial"/>
                <a:cs typeface="Arial"/>
              </a:rPr>
              <a:t>ae</a:t>
            </a:r>
            <a:r>
              <a:rPr dirty="0" sz="600" spc="-65">
                <a:solidFill>
                  <a:srgbClr val="1F1D1F"/>
                </a:solidFill>
                <a:latin typeface="Arial"/>
                <a:cs typeface="Arial"/>
              </a:rPr>
              <a:t>l </a:t>
            </a:r>
            <a:r>
              <a:rPr dirty="0" sz="600" spc="-5">
                <a:solidFill>
                  <a:srgbClr val="363436"/>
                </a:solidFill>
                <a:latin typeface="Arial"/>
                <a:cs typeface="Arial"/>
              </a:rPr>
              <a:t>A</a:t>
            </a:r>
            <a:r>
              <a:rPr dirty="0" sz="600" spc="-80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4D4B4F"/>
                </a:solidFill>
                <a:latin typeface="Arial"/>
                <a:cs typeface="Arial"/>
              </a:rPr>
              <a:t>Blck</a:t>
            </a:r>
            <a:r>
              <a:rPr dirty="0" sz="600" spc="-45">
                <a:solidFill>
                  <a:srgbClr val="1F1D1F"/>
                </a:solidFill>
                <a:latin typeface="Arial"/>
                <a:cs typeface="Arial"/>
              </a:rPr>
              <a:t>h</a:t>
            </a:r>
            <a:r>
              <a:rPr dirty="0" sz="600" spc="-45">
                <a:solidFill>
                  <a:srgbClr val="5E5B5E"/>
                </a:solidFill>
                <a:latin typeface="Arial"/>
                <a:cs typeface="Arial"/>
              </a:rPr>
              <a:t>.us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dirty="0" sz="600" spc="-80" b="1">
                <a:solidFill>
                  <a:srgbClr val="4D4B4F"/>
                </a:solidFill>
                <a:latin typeface="Arial"/>
                <a:cs typeface="Arial"/>
              </a:rPr>
              <a:t>Mana</a:t>
            </a:r>
            <a:r>
              <a:rPr dirty="0" sz="600" spc="-80" b="1">
                <a:solidFill>
                  <a:srgbClr val="858587"/>
                </a:solidFill>
                <a:latin typeface="Arial"/>
                <a:cs typeface="Arial"/>
              </a:rPr>
              <a:t>i</a:t>
            </a:r>
            <a:r>
              <a:rPr dirty="0" sz="600" spc="-80" b="1">
                <a:solidFill>
                  <a:srgbClr val="1F1D1F"/>
                </a:solidFill>
                <a:latin typeface="Arial"/>
                <a:cs typeface="Arial"/>
              </a:rPr>
              <a:t>n</a:t>
            </a:r>
            <a:r>
              <a:rPr dirty="0" sz="600" spc="-80" b="1">
                <a:solidFill>
                  <a:srgbClr val="4D4B4F"/>
                </a:solidFill>
                <a:latin typeface="Arial"/>
                <a:cs typeface="Arial"/>
              </a:rPr>
              <a:t>g</a:t>
            </a:r>
            <a:r>
              <a:rPr dirty="0" sz="600" spc="-80" b="1">
                <a:solidFill>
                  <a:srgbClr val="5E5B5E"/>
                </a:solidFill>
                <a:latin typeface="Arial"/>
                <a:cs typeface="Arial"/>
              </a:rPr>
              <a:t>gPa</a:t>
            </a:r>
            <a:r>
              <a:rPr dirty="0" sz="600" spc="-80" b="1">
                <a:solidFill>
                  <a:srgbClr val="363436"/>
                </a:solidFill>
                <a:latin typeface="Arial"/>
                <a:cs typeface="Arial"/>
              </a:rPr>
              <a:t>rtn</a:t>
            </a:r>
            <a:r>
              <a:rPr dirty="0" sz="600" spc="-80" b="1">
                <a:solidFill>
                  <a:srgbClr val="5E5B5E"/>
                </a:solidFill>
                <a:latin typeface="Arial"/>
                <a:cs typeface="Arial"/>
              </a:rPr>
              <a:t>e</a:t>
            </a:r>
            <a:r>
              <a:rPr dirty="0" sz="600" spc="-80" b="1">
                <a:solidFill>
                  <a:srgbClr val="363436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80566" y="4322986"/>
            <a:ext cx="573405" cy="20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ts val="695"/>
              </a:lnSpc>
              <a:spcBef>
                <a:spcPts val="100"/>
              </a:spcBef>
            </a:pPr>
            <a:r>
              <a:rPr dirty="0" sz="600" spc="-60">
                <a:solidFill>
                  <a:srgbClr val="363436"/>
                </a:solidFill>
                <a:latin typeface="Arial"/>
                <a:cs typeface="Arial"/>
              </a:rPr>
              <a:t>Wi</a:t>
            </a:r>
            <a:r>
              <a:rPr dirty="0" sz="600" spc="-60">
                <a:solidFill>
                  <a:srgbClr val="5E5B5E"/>
                </a:solidFill>
                <a:latin typeface="Arial"/>
                <a:cs typeface="Arial"/>
              </a:rPr>
              <a:t>lliam</a:t>
            </a:r>
            <a:r>
              <a:rPr dirty="0" sz="600" spc="-100">
                <a:solidFill>
                  <a:srgbClr val="5E5B5E"/>
                </a:solidFill>
                <a:latin typeface="Arial"/>
                <a:cs typeface="Arial"/>
              </a:rPr>
              <a:t> </a:t>
            </a:r>
            <a:r>
              <a:rPr dirty="0" sz="600" spc="-60">
                <a:solidFill>
                  <a:srgbClr val="363436"/>
                </a:solidFill>
                <a:latin typeface="Arial"/>
                <a:cs typeface="Arial"/>
              </a:rPr>
              <a:t>M.</a:t>
            </a:r>
            <a:r>
              <a:rPr dirty="0" sz="600" spc="-60">
                <a:solidFill>
                  <a:srgbClr val="4D4B4F"/>
                </a:solidFill>
                <a:latin typeface="Arial"/>
                <a:cs typeface="Arial"/>
              </a:rPr>
              <a:t>McCleery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dirty="0" sz="600" spc="-60" b="1">
                <a:solidFill>
                  <a:srgbClr val="5E5B5E"/>
                </a:solidFill>
                <a:latin typeface="Arial"/>
                <a:cs typeface="Arial"/>
              </a:rPr>
              <a:t>P</a:t>
            </a:r>
            <a:r>
              <a:rPr dirty="0" sz="600" spc="-60" b="1">
                <a:solidFill>
                  <a:srgbClr val="363436"/>
                </a:solidFill>
                <a:latin typeface="Arial"/>
                <a:cs typeface="Arial"/>
              </a:rPr>
              <a:t>ij</a:t>
            </a:r>
            <a:r>
              <a:rPr dirty="0" sz="600" spc="-60" b="1">
                <a:solidFill>
                  <a:srgbClr val="747274"/>
                </a:solidFill>
                <a:latin typeface="Arial"/>
                <a:cs typeface="Arial"/>
              </a:rPr>
              <a:t>r</a:t>
            </a:r>
            <a:r>
              <a:rPr dirty="0" sz="600" spc="-60" b="1">
                <a:solidFill>
                  <a:srgbClr val="363436"/>
                </a:solidFill>
                <a:latin typeface="Arial"/>
                <a:cs typeface="Arial"/>
              </a:rPr>
              <a:t>tn</a:t>
            </a:r>
            <a:r>
              <a:rPr dirty="0" sz="600" spc="-60" b="1">
                <a:solidFill>
                  <a:srgbClr val="5E5B5E"/>
                </a:solidFill>
                <a:latin typeface="Arial"/>
                <a:cs typeface="Arial"/>
              </a:rPr>
              <a:t>c</a:t>
            </a:r>
            <a:r>
              <a:rPr dirty="0" sz="600" spc="-60" b="1">
                <a:solidFill>
                  <a:srgbClr val="363436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90139" y="5385775"/>
            <a:ext cx="396875" cy="3073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 indent="220345">
              <a:lnSpc>
                <a:spcPct val="95600"/>
              </a:lnSpc>
              <a:spcBef>
                <a:spcPts val="135"/>
              </a:spcBef>
            </a:pPr>
            <a:r>
              <a:rPr dirty="0" sz="700" spc="-65">
                <a:solidFill>
                  <a:srgbClr val="747274"/>
                </a:solidFill>
                <a:latin typeface="Arial"/>
                <a:cs typeface="Arial"/>
              </a:rPr>
              <a:t>ti.I'  </a:t>
            </a:r>
            <a:r>
              <a:rPr dirty="0" sz="600" spc="-165">
                <a:solidFill>
                  <a:srgbClr val="1F1D1F"/>
                </a:solidFill>
                <a:latin typeface="Arial"/>
                <a:cs typeface="Arial"/>
              </a:rPr>
              <a:t>J</a:t>
            </a:r>
            <a:r>
              <a:rPr dirty="0" sz="600" spc="-45">
                <a:solidFill>
                  <a:srgbClr val="4D4B4F"/>
                </a:solidFill>
                <a:latin typeface="Arial"/>
                <a:cs typeface="Arial"/>
              </a:rPr>
              <a:t>o</a:t>
            </a:r>
            <a:r>
              <a:rPr dirty="0" sz="600" spc="-40">
                <a:solidFill>
                  <a:srgbClr val="4D4B4F"/>
                </a:solidFill>
                <a:latin typeface="Arial"/>
                <a:cs typeface="Arial"/>
              </a:rPr>
              <a:t>sep</a:t>
            </a:r>
            <a:r>
              <a:rPr dirty="0" sz="600" spc="-60">
                <a:solidFill>
                  <a:srgbClr val="4D4B4F"/>
                </a:solidFill>
                <a:latin typeface="Arial"/>
                <a:cs typeface="Arial"/>
              </a:rPr>
              <a:t>h</a:t>
            </a:r>
            <a:r>
              <a:rPr dirty="0" sz="600" spc="-45">
                <a:solidFill>
                  <a:srgbClr val="4D4B4F"/>
                </a:solidFill>
                <a:latin typeface="Arial"/>
                <a:cs typeface="Arial"/>
              </a:rPr>
              <a:t>B</a:t>
            </a:r>
            <a:r>
              <a:rPr dirty="0" sz="600" spc="15">
                <a:solidFill>
                  <a:srgbClr val="4D4B4F"/>
                </a:solidFill>
                <a:latin typeface="Arial"/>
                <a:cs typeface="Arial"/>
              </a:rPr>
              <a:t>.</a:t>
            </a:r>
            <a:r>
              <a:rPr dirty="0" sz="600" spc="-60">
                <a:solidFill>
                  <a:srgbClr val="4D4B4F"/>
                </a:solidFill>
                <a:latin typeface="Arial"/>
                <a:cs typeface="Arial"/>
              </a:rPr>
              <a:t>011  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As</a:t>
            </a:r>
            <a:r>
              <a:rPr dirty="0" sz="600" spc="-85" b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o</a:t>
            </a:r>
            <a:r>
              <a:rPr dirty="0" sz="600" spc="-85" b="1">
                <a:solidFill>
                  <a:srgbClr val="5E5B5E"/>
                </a:solidFill>
                <a:latin typeface="Arial"/>
                <a:cs typeface="Arial"/>
              </a:rPr>
              <a:t>cia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te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90139" y="6657351"/>
            <a:ext cx="42608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45">
                <a:solidFill>
                  <a:srgbClr val="747274"/>
                </a:solidFill>
                <a:latin typeface="Arial"/>
                <a:cs typeface="Arial"/>
              </a:rPr>
              <a:t>J</a:t>
            </a:r>
            <a:r>
              <a:rPr dirty="0" sz="600" spc="-45">
                <a:solidFill>
                  <a:srgbClr val="4D4B4F"/>
                </a:solidFill>
                <a:latin typeface="Arial"/>
                <a:cs typeface="Arial"/>
              </a:rPr>
              <a:t>effrey</a:t>
            </a:r>
            <a:r>
              <a:rPr dirty="0" sz="600" spc="-45">
                <a:solidFill>
                  <a:srgbClr val="363436"/>
                </a:solidFill>
                <a:latin typeface="Arial"/>
                <a:cs typeface="Arial"/>
              </a:rPr>
              <a:t>L.Terry</a:t>
            </a:r>
            <a:endParaRPr sz="6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dirty="0" sz="600" spc="-80" b="1">
                <a:solidFill>
                  <a:srgbClr val="5E5B5E"/>
                </a:solidFill>
                <a:latin typeface="Arial"/>
                <a:cs typeface="Arial"/>
              </a:rPr>
              <a:t>Assoc</a:t>
            </a:r>
            <a:r>
              <a:rPr dirty="0" sz="600" spc="-80" b="1">
                <a:solidFill>
                  <a:srgbClr val="1F1D1F"/>
                </a:solidFill>
                <a:latin typeface="Arial"/>
                <a:cs typeface="Arial"/>
              </a:rPr>
              <a:t>i</a:t>
            </a:r>
            <a:r>
              <a:rPr dirty="0" sz="600" spc="-80" b="1">
                <a:solidFill>
                  <a:srgbClr val="4D4B4F"/>
                </a:solidFill>
                <a:latin typeface="Arial"/>
                <a:cs typeface="Arial"/>
              </a:rPr>
              <a:t>a(e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65483" y="654406"/>
            <a:ext cx="2459990" cy="892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heavy" sz="3400" spc="-305" b="1">
                <a:solidFill>
                  <a:srgbClr val="1F1D1F"/>
                </a:solidFill>
                <a:uFill>
                  <a:solidFill>
                    <a:srgbClr val="1F1D1F"/>
                  </a:solidFill>
                </a:uFill>
                <a:latin typeface="Times New Roman"/>
                <a:cs typeface="Times New Roman"/>
              </a:rPr>
              <a:t>schmieqeskamp</a:t>
            </a:r>
            <a:endParaRPr sz="3400">
              <a:latin typeface="Times New Roman"/>
              <a:cs typeface="Times New Roman"/>
            </a:endParaRPr>
          </a:p>
          <a:p>
            <a:pPr algn="ctr" marL="51435">
              <a:lnSpc>
                <a:spcPct val="100000"/>
              </a:lnSpc>
              <a:spcBef>
                <a:spcPts val="735"/>
              </a:spcBef>
            </a:pPr>
            <a:r>
              <a:rPr dirty="0" sz="750" spc="20">
                <a:solidFill>
                  <a:srgbClr val="363436"/>
                </a:solidFill>
                <a:latin typeface="Arial"/>
                <a:cs typeface="Arial"/>
              </a:rPr>
              <a:t>ROBERTSON </a:t>
            </a:r>
            <a:r>
              <a:rPr dirty="0" sz="750" spc="-5">
                <a:solidFill>
                  <a:srgbClr val="4D4B4F"/>
                </a:solidFill>
                <a:latin typeface="Arial"/>
                <a:cs typeface="Arial"/>
              </a:rPr>
              <a:t>NE </a:t>
            </a:r>
            <a:r>
              <a:rPr dirty="0" sz="750">
                <a:solidFill>
                  <a:srgbClr val="1F1D1F"/>
                </a:solidFill>
                <a:latin typeface="Arial"/>
                <a:cs typeface="Arial"/>
              </a:rPr>
              <a:t>U </a:t>
            </a:r>
            <a:r>
              <a:rPr dirty="0" sz="700">
                <a:solidFill>
                  <a:srgbClr val="363436"/>
                </a:solidFill>
                <a:latin typeface="Arial"/>
                <a:cs typeface="Arial"/>
              </a:rPr>
              <a:t>&amp; </a:t>
            </a:r>
            <a:r>
              <a:rPr dirty="0" sz="750" spc="5">
                <a:solidFill>
                  <a:srgbClr val="363436"/>
                </a:solidFill>
                <a:latin typeface="Arial"/>
                <a:cs typeface="Arial"/>
              </a:rPr>
              <a:t>MI </a:t>
            </a:r>
            <a:r>
              <a:rPr dirty="0" sz="750" spc="-65">
                <a:solidFill>
                  <a:srgbClr val="363436"/>
                </a:solidFill>
                <a:latin typeface="Arial"/>
                <a:cs typeface="Arial"/>
              </a:rPr>
              <a:t>TCHE </a:t>
            </a:r>
            <a:r>
              <a:rPr dirty="0" sz="750" spc="-10">
                <a:solidFill>
                  <a:srgbClr val="5E5B5E"/>
                </a:solidFill>
                <a:latin typeface="Arial"/>
                <a:cs typeface="Arial"/>
              </a:rPr>
              <a:t>LL</a:t>
            </a:r>
            <a:r>
              <a:rPr dirty="0" sz="750" spc="65">
                <a:solidFill>
                  <a:srgbClr val="5E5B5E"/>
                </a:solidFill>
                <a:latin typeface="Arial"/>
                <a:cs typeface="Arial"/>
              </a:rPr>
              <a:t> </a:t>
            </a:r>
            <a:r>
              <a:rPr dirty="0" sz="750" spc="40">
                <a:solidFill>
                  <a:srgbClr val="4D4B4F"/>
                </a:solidFill>
                <a:latin typeface="Arial"/>
                <a:cs typeface="Arial"/>
              </a:rPr>
              <a:t>LLP</a:t>
            </a:r>
            <a:endParaRPr sz="750">
              <a:latin typeface="Arial"/>
              <a:cs typeface="Arial"/>
            </a:endParaRPr>
          </a:p>
          <a:p>
            <a:pPr algn="ctr" marL="53340">
              <a:lnSpc>
                <a:spcPct val="100000"/>
              </a:lnSpc>
              <a:spcBef>
                <a:spcPts val="260"/>
              </a:spcBef>
            </a:pPr>
            <a:r>
              <a:rPr dirty="0" sz="700" spc="25">
                <a:solidFill>
                  <a:srgbClr val="363436"/>
                </a:solidFill>
                <a:latin typeface="Arial"/>
                <a:cs typeface="Arial"/>
              </a:rPr>
              <a:t>LAWY</a:t>
            </a:r>
            <a:r>
              <a:rPr dirty="0" sz="700" spc="25">
                <a:solidFill>
                  <a:srgbClr val="5E5B5E"/>
                </a:solidFill>
                <a:latin typeface="Arial"/>
                <a:cs typeface="Arial"/>
              </a:rPr>
              <a:t>E</a:t>
            </a:r>
            <a:r>
              <a:rPr dirty="0" sz="700" spc="25">
                <a:solidFill>
                  <a:srgbClr val="363436"/>
                </a:solidFill>
                <a:latin typeface="Arial"/>
                <a:cs typeface="Arial"/>
              </a:rPr>
              <a:t>RS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77290" y="3161914"/>
            <a:ext cx="57086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60" b="1">
                <a:solidFill>
                  <a:srgbClr val="4D4B4F"/>
                </a:solidFill>
                <a:latin typeface="Arial"/>
                <a:cs typeface="Arial"/>
              </a:rPr>
              <a:t>Ocnn</a:t>
            </a:r>
            <a:r>
              <a:rPr dirty="0" sz="600" spc="-60" b="1">
                <a:solidFill>
                  <a:srgbClr val="1F1D1F"/>
                </a:solidFill>
                <a:latin typeface="Arial"/>
                <a:cs typeface="Arial"/>
              </a:rPr>
              <a:t>i</a:t>
            </a:r>
            <a:r>
              <a:rPr dirty="0" sz="600" spc="-60" b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600" spc="-60" b="1">
                <a:solidFill>
                  <a:srgbClr val="363436"/>
                </a:solidFill>
                <a:latin typeface="Arial"/>
                <a:cs typeface="Arial"/>
              </a:rPr>
              <a:t>W.Go</a:t>
            </a:r>
            <a:r>
              <a:rPr dirty="0" sz="600" spc="-60" b="1">
                <a:solidFill>
                  <a:srgbClr val="5E5B5E"/>
                </a:solidFill>
                <a:latin typeface="Arial"/>
                <a:cs typeface="Arial"/>
              </a:rPr>
              <a:t>r</a:t>
            </a:r>
            <a:r>
              <a:rPr dirty="0" sz="600" spc="-60" b="1">
                <a:solidFill>
                  <a:srgbClr val="363436"/>
                </a:solidFill>
                <a:latin typeface="Arial"/>
                <a:cs typeface="Arial"/>
              </a:rPr>
              <a:t>man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76785" y="3215640"/>
            <a:ext cx="3225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solidFill>
                  <a:srgbClr val="5E5B5E"/>
                </a:solidFill>
                <a:latin typeface="Times New Roman"/>
                <a:cs typeface="Times New Roman"/>
              </a:rPr>
              <a:t>o</a:t>
            </a:r>
            <a:r>
              <a:rPr dirty="0" sz="850" spc="-55">
                <a:solidFill>
                  <a:srgbClr val="1F1D1F"/>
                </a:solidFill>
                <a:latin typeface="Times New Roman"/>
                <a:cs typeface="Times New Roman"/>
              </a:rPr>
              <a:t>r</a:t>
            </a:r>
            <a:r>
              <a:rPr dirty="0" sz="600" spc="-55">
                <a:solidFill>
                  <a:srgbClr val="5E5B5E"/>
                </a:solidFill>
                <a:latin typeface="Arial"/>
                <a:cs typeface="Arial"/>
              </a:rPr>
              <a:t>co</a:t>
            </a:r>
            <a:r>
              <a:rPr dirty="0" sz="600" spc="-55">
                <a:solidFill>
                  <a:srgbClr val="1F1D1F"/>
                </a:solidFill>
                <a:latin typeface="Arial"/>
                <a:cs typeface="Arial"/>
              </a:rPr>
              <a:t>un</a:t>
            </a:r>
            <a:r>
              <a:rPr dirty="0" sz="600" spc="-55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600" spc="-55">
                <a:solidFill>
                  <a:srgbClr val="363436"/>
                </a:solidFill>
                <a:latin typeface="Arial"/>
                <a:cs typeface="Arial"/>
              </a:rPr>
              <a:t>e</a:t>
            </a:r>
            <a:r>
              <a:rPr dirty="0" sz="600" spc="-55">
                <a:solidFill>
                  <a:srgbClr val="747274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62030" y="4329352"/>
            <a:ext cx="469900" cy="196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40"/>
              </a:lnSpc>
              <a:spcBef>
                <a:spcPts val="100"/>
              </a:spcBef>
            </a:pPr>
            <a:r>
              <a:rPr dirty="0" sz="550" spc="-55" b="1">
                <a:solidFill>
                  <a:srgbClr val="363436"/>
                </a:solidFill>
                <a:latin typeface="Arial"/>
                <a:cs typeface="Arial"/>
              </a:rPr>
              <a:t>William</a:t>
            </a:r>
            <a:r>
              <a:rPr dirty="0" sz="550" spc="-114" b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550" spc="-30" b="1">
                <a:solidFill>
                  <a:srgbClr val="363436"/>
                </a:solidFill>
                <a:latin typeface="Arial"/>
                <a:cs typeface="Arial"/>
              </a:rPr>
              <a:t>M</a:t>
            </a:r>
            <a:r>
              <a:rPr dirty="0" sz="550" spc="-30" b="1">
                <a:solidFill>
                  <a:srgbClr val="5E5B5E"/>
                </a:solidFill>
                <a:latin typeface="Arial"/>
                <a:cs typeface="Arial"/>
              </a:rPr>
              <a:t>eckes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dirty="0" sz="600" spc="-100" b="1">
                <a:solidFill>
                  <a:srgbClr val="4D4B4F"/>
                </a:solidFill>
                <a:latin typeface="Arial"/>
                <a:cs typeface="Arial"/>
              </a:rPr>
              <a:t>Associnte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80574" y="5490424"/>
            <a:ext cx="394970" cy="202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50" b="1">
                <a:solidFill>
                  <a:srgbClr val="4D4B4F"/>
                </a:solidFill>
                <a:latin typeface="Arial"/>
                <a:cs typeface="Arial"/>
              </a:rPr>
              <a:t>AlokP.</a:t>
            </a:r>
            <a:r>
              <a:rPr dirty="0" sz="550" spc="-50" b="1">
                <a:solidFill>
                  <a:srgbClr val="363436"/>
                </a:solidFill>
                <a:latin typeface="Arial"/>
                <a:cs typeface="Arial"/>
              </a:rPr>
              <a:t>Pc1</a:t>
            </a:r>
            <a:r>
              <a:rPr dirty="0" sz="550" spc="-50" b="1">
                <a:solidFill>
                  <a:srgbClr val="5E5B5E"/>
                </a:solidFill>
                <a:latin typeface="Arial"/>
                <a:cs typeface="Arial"/>
              </a:rPr>
              <a:t>1el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spc="-100" b="1">
                <a:solidFill>
                  <a:srgbClr val="4D4B4F"/>
                </a:solidFill>
                <a:latin typeface="Arial"/>
                <a:cs typeface="Arial"/>
              </a:rPr>
              <a:t>Associate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81108" y="6657351"/>
            <a:ext cx="473075" cy="20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95"/>
              </a:lnSpc>
              <a:spcBef>
                <a:spcPts val="100"/>
              </a:spcBef>
            </a:pPr>
            <a:r>
              <a:rPr dirty="0" sz="600" spc="-50">
                <a:solidFill>
                  <a:srgbClr val="5E5B5E"/>
                </a:solidFill>
                <a:latin typeface="Arial"/>
                <a:cs typeface="Arial"/>
              </a:rPr>
              <a:t>B</a:t>
            </a:r>
            <a:r>
              <a:rPr dirty="0" sz="600" spc="-50">
                <a:solidFill>
                  <a:srgbClr val="363436"/>
                </a:solidFill>
                <a:latin typeface="Arial"/>
                <a:cs typeface="Arial"/>
              </a:rPr>
              <a:t>re</a:t>
            </a:r>
            <a:r>
              <a:rPr dirty="0" sz="600" spc="-50">
                <a:solidFill>
                  <a:srgbClr val="5E5B5E"/>
                </a:solidFill>
                <a:latin typeface="Arial"/>
                <a:cs typeface="Arial"/>
              </a:rPr>
              <a:t>n</a:t>
            </a:r>
            <a:r>
              <a:rPr dirty="0" sz="600" spc="-50">
                <a:solidFill>
                  <a:srgbClr val="363436"/>
                </a:solidFill>
                <a:latin typeface="Arial"/>
                <a:cs typeface="Arial"/>
              </a:rPr>
              <a:t>t</a:t>
            </a:r>
            <a:r>
              <a:rPr dirty="0" sz="600" spc="-130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600" spc="-70">
                <a:solidFill>
                  <a:srgbClr val="4D4B4F"/>
                </a:solidFill>
                <a:latin typeface="Arial"/>
                <a:cs typeface="Arial"/>
              </a:rPr>
              <a:t>A.Wal</a:t>
            </a:r>
            <a:r>
              <a:rPr dirty="0" sz="600" spc="-70">
                <a:solidFill>
                  <a:srgbClr val="747274"/>
                </a:solidFill>
                <a:latin typeface="Arial"/>
                <a:cs typeface="Arial"/>
              </a:rPr>
              <a:t>e</a:t>
            </a:r>
            <a:r>
              <a:rPr dirty="0" sz="600" spc="-70">
                <a:solidFill>
                  <a:srgbClr val="4D4B4F"/>
                </a:solidFill>
                <a:latin typeface="Arial"/>
                <a:cs typeface="Arial"/>
              </a:rPr>
              <a:t>t </a:t>
            </a:r>
            <a:r>
              <a:rPr dirty="0" sz="600" spc="-10">
                <a:solidFill>
                  <a:srgbClr val="363436"/>
                </a:solidFill>
                <a:latin typeface="Arial"/>
                <a:cs typeface="Arial"/>
              </a:rPr>
              <a:t>r</a:t>
            </a:r>
            <a:r>
              <a:rPr dirty="0" sz="600" spc="-10">
                <a:solidFill>
                  <a:srgbClr val="5E5B5E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dirty="0" sz="600" spc="-70" b="1">
                <a:solidFill>
                  <a:srgbClr val="5E5B5E"/>
                </a:solidFill>
                <a:latin typeface="Arial"/>
                <a:cs typeface="Arial"/>
              </a:rPr>
              <a:t>Pa</a:t>
            </a:r>
            <a:r>
              <a:rPr dirty="0" sz="600" spc="-70" b="1">
                <a:solidFill>
                  <a:srgbClr val="050305"/>
                </a:solidFill>
                <a:latin typeface="Arial"/>
                <a:cs typeface="Arial"/>
              </a:rPr>
              <a:t>r</a:t>
            </a:r>
            <a:r>
              <a:rPr dirty="0" sz="600" spc="-70" b="1">
                <a:solidFill>
                  <a:srgbClr val="5E5B5E"/>
                </a:solidFill>
                <a:latin typeface="Arial"/>
                <a:cs typeface="Arial"/>
              </a:rPr>
              <a:t>tn</a:t>
            </a:r>
            <a:r>
              <a:rPr dirty="0" sz="600" spc="-70" b="1">
                <a:solidFill>
                  <a:srgbClr val="363436"/>
                </a:solidFill>
                <a:latin typeface="Arial"/>
                <a:cs typeface="Arial"/>
              </a:rPr>
              <a:t>e</a:t>
            </a:r>
            <a:r>
              <a:rPr dirty="0" sz="600" spc="-70" b="1">
                <a:solidFill>
                  <a:srgbClr val="858587"/>
                </a:solidFill>
                <a:latin typeface="Arial"/>
                <a:cs typeface="Arial"/>
              </a:rPr>
              <a:t>,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61484" y="3161914"/>
            <a:ext cx="523240" cy="204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70"/>
              </a:lnSpc>
              <a:spcBef>
                <a:spcPts val="100"/>
              </a:spcBef>
            </a:pPr>
            <a:r>
              <a:rPr dirty="0" sz="600" spc="-229" b="1">
                <a:solidFill>
                  <a:srgbClr val="1F1D1F"/>
                </a:solidFill>
                <a:latin typeface="Arial"/>
                <a:cs typeface="Arial"/>
              </a:rPr>
              <a:t>J</a:t>
            </a:r>
            <a:r>
              <a:rPr dirty="0" sz="600" spc="-229" b="1">
                <a:solidFill>
                  <a:srgbClr val="5E5B5E"/>
                </a:solidFill>
                <a:latin typeface="Arial"/>
                <a:cs typeface="Arial"/>
              </a:rPr>
              <a:t>a</a:t>
            </a:r>
            <a:r>
              <a:rPr dirty="0" sz="600" spc="-229" b="1">
                <a:solidFill>
                  <a:srgbClr val="363436"/>
                </a:solidFill>
                <a:latin typeface="Arial"/>
                <a:cs typeface="Arial"/>
              </a:rPr>
              <a:t>m</a:t>
            </a:r>
            <a:r>
              <a:rPr dirty="0" sz="600" spc="125" b="1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600" spc="-40" b="1">
                <a:solidFill>
                  <a:srgbClr val="363436"/>
                </a:solidFill>
                <a:latin typeface="Arial"/>
                <a:cs typeface="Arial"/>
              </a:rPr>
              <a:t>e</a:t>
            </a:r>
            <a:r>
              <a:rPr dirty="0" sz="600" spc="-40" b="1">
                <a:solidFill>
                  <a:srgbClr val="5E5B5E"/>
                </a:solidFill>
                <a:latin typeface="Arial"/>
                <a:cs typeface="Arial"/>
              </a:rPr>
              <a:t>s</a:t>
            </a:r>
            <a:r>
              <a:rPr dirty="0" sz="550" spc="-40" b="1">
                <a:solidFill>
                  <a:srgbClr val="4D4B4F"/>
                </a:solidFill>
                <a:latin typeface="Arial"/>
                <a:cs typeface="Arial"/>
              </a:rPr>
              <a:t>A.</a:t>
            </a:r>
            <a:r>
              <a:rPr dirty="0" sz="600" spc="-40" b="1">
                <a:solidFill>
                  <a:srgbClr val="1F1D1F"/>
                </a:solidFill>
                <a:latin typeface="Arial"/>
                <a:cs typeface="Arial"/>
              </a:rPr>
              <a:t>H</a:t>
            </a:r>
            <a:r>
              <a:rPr dirty="0" sz="600" spc="-40" b="1">
                <a:solidFill>
                  <a:srgbClr val="4D4B4F"/>
                </a:solidFill>
                <a:latin typeface="Arial"/>
                <a:cs typeface="Arial"/>
              </a:rPr>
              <a:t>ansen</a:t>
            </a:r>
            <a:endParaRPr sz="600">
              <a:latin typeface="Arial"/>
              <a:cs typeface="Arial"/>
            </a:endParaRPr>
          </a:p>
          <a:p>
            <a:pPr marL="17780">
              <a:lnSpc>
                <a:spcPts val="730"/>
              </a:lnSpc>
            </a:pPr>
            <a:r>
              <a:rPr dirty="0" sz="650" spc="-55" b="1">
                <a:solidFill>
                  <a:srgbClr val="5E5B5E"/>
                </a:solidFill>
                <a:latin typeface="Times New Roman"/>
                <a:cs typeface="Times New Roman"/>
              </a:rPr>
              <a:t>Pa</a:t>
            </a:r>
            <a:r>
              <a:rPr dirty="0" sz="650" spc="-55" b="1">
                <a:solidFill>
                  <a:srgbClr val="363436"/>
                </a:solidFill>
                <a:latin typeface="Times New Roman"/>
                <a:cs typeface="Times New Roman"/>
              </a:rPr>
              <a:t>rtner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57670" y="4329352"/>
            <a:ext cx="539115" cy="198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15"/>
              </a:lnSpc>
              <a:spcBef>
                <a:spcPts val="100"/>
              </a:spcBef>
            </a:pPr>
            <a:r>
              <a:rPr dirty="0" sz="550" spc="-45" b="1">
                <a:solidFill>
                  <a:srgbClr val="363436"/>
                </a:solidFill>
                <a:latin typeface="Arial"/>
                <a:cs typeface="Arial"/>
              </a:rPr>
              <a:t>D</a:t>
            </a:r>
            <a:r>
              <a:rPr dirty="0" sz="550" spc="-45" b="1">
                <a:solidFill>
                  <a:srgbClr val="5E5B5E"/>
                </a:solidFill>
                <a:latin typeface="Arial"/>
                <a:cs typeface="Arial"/>
              </a:rPr>
              <a:t>e</a:t>
            </a:r>
            <a:r>
              <a:rPr dirty="0" sz="550" spc="-45" b="1">
                <a:solidFill>
                  <a:srgbClr val="1F1D1F"/>
                </a:solidFill>
                <a:latin typeface="Arial"/>
                <a:cs typeface="Arial"/>
              </a:rPr>
              <a:t>l</a:t>
            </a:r>
            <a:r>
              <a:rPr dirty="0" sz="550" spc="-45" b="1">
                <a:solidFill>
                  <a:srgbClr val="363436"/>
                </a:solidFill>
                <a:latin typeface="Arial"/>
                <a:cs typeface="Arial"/>
              </a:rPr>
              <a:t>mer</a:t>
            </a:r>
            <a:r>
              <a:rPr dirty="0" sz="550" spc="-45" b="1">
                <a:solidFill>
                  <a:srgbClr val="5E5B5E"/>
                </a:solidFill>
                <a:latin typeface="Arial"/>
                <a:cs typeface="Arial"/>
              </a:rPr>
              <a:t>R</a:t>
            </a:r>
            <a:r>
              <a:rPr dirty="0" sz="550" spc="-45" b="1">
                <a:solidFill>
                  <a:srgbClr val="1F1D1F"/>
                </a:solidFill>
                <a:latin typeface="Arial"/>
                <a:cs typeface="Arial"/>
              </a:rPr>
              <a:t>.</a:t>
            </a:r>
            <a:r>
              <a:rPr dirty="0" sz="550" spc="-70" b="1">
                <a:solidFill>
                  <a:srgbClr val="1F1D1F"/>
                </a:solidFill>
                <a:latin typeface="Arial"/>
                <a:cs typeface="Arial"/>
              </a:rPr>
              <a:t> </a:t>
            </a:r>
            <a:r>
              <a:rPr dirty="0" sz="550" spc="-35" b="1">
                <a:solidFill>
                  <a:srgbClr val="363436"/>
                </a:solidFill>
                <a:latin typeface="Arial"/>
                <a:cs typeface="Arial"/>
              </a:rPr>
              <a:t>M</a:t>
            </a:r>
            <a:r>
              <a:rPr dirty="0" sz="550" spc="-35" b="1">
                <a:solidFill>
                  <a:srgbClr val="5E5B5E"/>
                </a:solidFill>
                <a:latin typeface="Arial"/>
                <a:cs typeface="Arial"/>
              </a:rPr>
              <a:t>it</a:t>
            </a:r>
            <a:r>
              <a:rPr dirty="0" sz="550" spc="-35" b="1">
                <a:solidFill>
                  <a:srgbClr val="363436"/>
                </a:solidFill>
                <a:latin typeface="Arial"/>
                <a:cs typeface="Arial"/>
              </a:rPr>
              <a:t>c</a:t>
            </a:r>
            <a:r>
              <a:rPr dirty="0" sz="550" spc="-35" b="1">
                <a:solidFill>
                  <a:srgbClr val="5E5B5E"/>
                </a:solidFill>
                <a:latin typeface="Arial"/>
                <a:cs typeface="Arial"/>
              </a:rPr>
              <a:t>hell</a:t>
            </a:r>
            <a:endParaRPr sz="550">
              <a:latin typeface="Arial"/>
              <a:cs typeface="Arial"/>
            </a:endParaRPr>
          </a:p>
          <a:p>
            <a:pPr marL="15240">
              <a:lnSpc>
                <a:spcPts val="735"/>
              </a:lnSpc>
            </a:pPr>
            <a:r>
              <a:rPr dirty="0" sz="650" spc="-55" b="1">
                <a:solidFill>
                  <a:srgbClr val="4D4B4F"/>
                </a:solidFill>
                <a:latin typeface="Times New Roman"/>
                <a:cs typeface="Times New Roman"/>
              </a:rPr>
              <a:t>PJr</a:t>
            </a:r>
            <a:r>
              <a:rPr dirty="0" sz="650" spc="-55" b="1">
                <a:solidFill>
                  <a:srgbClr val="1F1D1F"/>
                </a:solidFill>
                <a:latin typeface="Times New Roman"/>
                <a:cs typeface="Times New Roman"/>
              </a:rPr>
              <a:t>t</a:t>
            </a:r>
            <a:r>
              <a:rPr dirty="0" sz="650" spc="-55" b="1">
                <a:solidFill>
                  <a:srgbClr val="4D4B4F"/>
                </a:solidFill>
                <a:latin typeface="Times New Roman"/>
                <a:cs typeface="Times New Roman"/>
              </a:rPr>
              <a:t>ncr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69428" y="5490424"/>
            <a:ext cx="424180" cy="202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550" spc="-150" b="1">
                <a:solidFill>
                  <a:srgbClr val="4D4B4F"/>
                </a:solidFill>
                <a:latin typeface="Arial"/>
                <a:cs typeface="Arial"/>
              </a:rPr>
              <a:t>O</a:t>
            </a:r>
            <a:r>
              <a:rPr dirty="0" sz="550" spc="-80" b="1">
                <a:solidFill>
                  <a:srgbClr val="979597"/>
                </a:solidFill>
                <a:latin typeface="Arial"/>
                <a:cs typeface="Arial"/>
              </a:rPr>
              <a:t>,</a:t>
            </a:r>
            <a:r>
              <a:rPr dirty="0" sz="550" spc="-35" b="1">
                <a:solidFill>
                  <a:srgbClr val="363436"/>
                </a:solidFill>
                <a:latin typeface="Arial"/>
                <a:cs typeface="Arial"/>
              </a:rPr>
              <a:t>Wl</a:t>
            </a:r>
            <a:r>
              <a:rPr dirty="0" sz="550" spc="-15" b="1">
                <a:solidFill>
                  <a:srgbClr val="363436"/>
                </a:solidFill>
                <a:latin typeface="Arial"/>
                <a:cs typeface="Arial"/>
              </a:rPr>
              <a:t>d</a:t>
            </a:r>
            <a:r>
              <a:rPr dirty="0" sz="550" spc="-45" b="1">
                <a:solidFill>
                  <a:srgbClr val="363436"/>
                </a:solidFill>
                <a:latin typeface="Arial"/>
                <a:cs typeface="Arial"/>
              </a:rPr>
              <a:t>G</a:t>
            </a:r>
            <a:r>
              <a:rPr dirty="0" sz="550" spc="15" b="1">
                <a:solidFill>
                  <a:srgbClr val="363436"/>
                </a:solidFill>
                <a:latin typeface="Arial"/>
                <a:cs typeface="Arial"/>
              </a:rPr>
              <a:t>.</a:t>
            </a:r>
            <a:r>
              <a:rPr dirty="0" sz="550" spc="-110" b="1">
                <a:solidFill>
                  <a:srgbClr val="363436"/>
                </a:solidFill>
                <a:latin typeface="Arial"/>
                <a:cs typeface="Arial"/>
              </a:rPr>
              <a:t>P</a:t>
            </a:r>
            <a:r>
              <a:rPr dirty="0" sz="550" spc="-45" b="1">
                <a:solidFill>
                  <a:srgbClr val="747274"/>
                </a:solidFill>
                <a:latin typeface="Arial"/>
                <a:cs typeface="Arial"/>
              </a:rPr>
              <a:t>e</a:t>
            </a:r>
            <a:r>
              <a:rPr dirty="0" sz="550" spc="20" b="1">
                <a:solidFill>
                  <a:srgbClr val="363436"/>
                </a:solidFill>
                <a:latin typeface="Arial"/>
                <a:cs typeface="Arial"/>
              </a:rPr>
              <a:t>nn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spc="-35" b="1">
                <a:solidFill>
                  <a:srgbClr val="5E5B5E"/>
                </a:solidFill>
                <a:latin typeface="Arial"/>
                <a:cs typeface="Arial"/>
              </a:rPr>
              <a:t>Pa</a:t>
            </a:r>
            <a:r>
              <a:rPr dirty="0" sz="600" spc="-35" b="1">
                <a:solidFill>
                  <a:srgbClr val="858587"/>
                </a:solidFill>
                <a:latin typeface="Arial"/>
                <a:cs typeface="Arial"/>
              </a:rPr>
              <a:t>r</a:t>
            </a:r>
            <a:r>
              <a:rPr dirty="0" sz="600" spc="-35" b="1">
                <a:solidFill>
                  <a:srgbClr val="4D4B4F"/>
                </a:solidFill>
                <a:latin typeface="Arial"/>
                <a:cs typeface="Arial"/>
              </a:rPr>
              <a:t>tner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77105" y="6276948"/>
            <a:ext cx="7823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0"/>
              </a:lnSpc>
              <a:spcBef>
                <a:spcPts val="100"/>
              </a:spcBef>
            </a:pPr>
            <a:r>
              <a:rPr dirty="0" sz="750" spc="-95">
                <a:solidFill>
                  <a:srgbClr val="363436"/>
                </a:solidFill>
                <a:latin typeface="Arial"/>
                <a:cs typeface="Arial"/>
              </a:rPr>
              <a:t>525 </a:t>
            </a:r>
            <a:r>
              <a:rPr dirty="0" sz="900" spc="-100">
                <a:solidFill>
                  <a:srgbClr val="4D4B4F"/>
                </a:solidFill>
                <a:latin typeface="Arial"/>
                <a:cs typeface="Arial"/>
              </a:rPr>
              <a:t>Jerse</a:t>
            </a:r>
            <a:r>
              <a:rPr dirty="0" sz="900" spc="-100">
                <a:solidFill>
                  <a:srgbClr val="1F1D1F"/>
                </a:solidFill>
                <a:latin typeface="Arial"/>
                <a:cs typeface="Arial"/>
              </a:rPr>
              <a:t>y,</a:t>
            </a:r>
            <a:r>
              <a:rPr dirty="0" sz="750" spc="-100">
                <a:solidFill>
                  <a:srgbClr val="363436"/>
                </a:solidFill>
                <a:latin typeface="Arial"/>
                <a:cs typeface="Arial"/>
              </a:rPr>
              <a:t>au1ncv,</a:t>
            </a:r>
            <a:r>
              <a:rPr dirty="0" sz="750" spc="-140">
                <a:solidFill>
                  <a:srgbClr val="363436"/>
                </a:solidFill>
                <a:latin typeface="Arial"/>
                <a:cs typeface="Arial"/>
              </a:rPr>
              <a:t> </a:t>
            </a:r>
            <a:r>
              <a:rPr dirty="0" sz="750" spc="-40">
                <a:solidFill>
                  <a:srgbClr val="1F1D1F"/>
                </a:solidFill>
                <a:latin typeface="Arial"/>
                <a:cs typeface="Arial"/>
              </a:rPr>
              <a:t>IL</a:t>
            </a:r>
            <a:endParaRPr sz="750">
              <a:latin typeface="Arial"/>
              <a:cs typeface="Arial"/>
            </a:endParaRPr>
          </a:p>
          <a:p>
            <a:pPr marL="14604">
              <a:lnSpc>
                <a:spcPts val="775"/>
              </a:lnSpc>
            </a:pPr>
            <a:r>
              <a:rPr dirty="0" sz="750" spc="-55">
                <a:solidFill>
                  <a:srgbClr val="363436"/>
                </a:solidFill>
                <a:latin typeface="Times New Roman"/>
                <a:cs typeface="Times New Roman"/>
              </a:rPr>
              <a:t>217·223-3030</a:t>
            </a:r>
            <a:endParaRPr sz="750">
              <a:latin typeface="Times New Roman"/>
              <a:cs typeface="Times New Roman"/>
            </a:endParaRPr>
          </a:p>
          <a:p>
            <a:pPr marL="15875">
              <a:lnSpc>
                <a:spcPts val="930"/>
              </a:lnSpc>
            </a:pPr>
            <a:r>
              <a:rPr dirty="0" sz="850" spc="-85">
                <a:solidFill>
                  <a:srgbClr val="1F1D1F"/>
                </a:solidFill>
                <a:latin typeface="Arial"/>
                <a:cs typeface="Arial"/>
                <a:hlinkClick r:id="rId24"/>
              </a:rPr>
              <a:t>www.srnm</a:t>
            </a:r>
            <a:r>
              <a:rPr dirty="0" sz="850" spc="-85">
                <a:solidFill>
                  <a:srgbClr val="4D4B4F"/>
                </a:solidFill>
                <a:latin typeface="Arial"/>
                <a:cs typeface="Arial"/>
                <a:hlinkClick r:id="rId24"/>
              </a:rPr>
              <a:t>c</a:t>
            </a:r>
            <a:r>
              <a:rPr dirty="0" sz="850" spc="-85">
                <a:solidFill>
                  <a:srgbClr val="1F1D1F"/>
                </a:solidFill>
                <a:latin typeface="Arial"/>
                <a:cs typeface="Arial"/>
                <a:hlinkClick r:id="rId24"/>
              </a:rPr>
              <a:t>.</a:t>
            </a:r>
            <a:r>
              <a:rPr dirty="0" sz="850" spc="-85">
                <a:solidFill>
                  <a:srgbClr val="4D4B4F"/>
                </a:solidFill>
                <a:latin typeface="Arial"/>
                <a:cs typeface="Arial"/>
                <a:hlinkClick r:id="rId24"/>
              </a:rPr>
              <a:t>om</a:t>
            </a:r>
            <a:endParaRPr sz="8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448987" y="3155804"/>
            <a:ext cx="452120" cy="20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95"/>
              </a:lnSpc>
              <a:spcBef>
                <a:spcPts val="100"/>
              </a:spcBef>
            </a:pPr>
            <a:r>
              <a:rPr dirty="0" sz="600" spc="-95">
                <a:solidFill>
                  <a:srgbClr val="363436"/>
                </a:solidFill>
                <a:latin typeface="Arial"/>
                <a:cs typeface="Arial"/>
              </a:rPr>
              <a:t>Jo</a:t>
            </a:r>
            <a:r>
              <a:rPr dirty="0" sz="600" spc="-95">
                <a:solidFill>
                  <a:srgbClr val="5E5B5E"/>
                </a:solidFill>
                <a:latin typeface="Arial"/>
                <a:cs typeface="Arial"/>
              </a:rPr>
              <a:t>hn</a:t>
            </a:r>
            <a:r>
              <a:rPr dirty="0" sz="600" spc="-75">
                <a:solidFill>
                  <a:srgbClr val="5E5B5E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5E5B5E"/>
                </a:solidFill>
                <a:latin typeface="Arial"/>
                <a:cs typeface="Arial"/>
              </a:rPr>
              <a:t>R.</a:t>
            </a:r>
            <a:r>
              <a:rPr dirty="0" sz="600" spc="-45">
                <a:solidFill>
                  <a:srgbClr val="363436"/>
                </a:solidFill>
                <a:latin typeface="Arial"/>
                <a:cs typeface="Arial"/>
              </a:rPr>
              <a:t>L</a:t>
            </a:r>
            <a:r>
              <a:rPr dirty="0" sz="600" spc="-45">
                <a:solidFill>
                  <a:srgbClr val="5E5B5E"/>
                </a:solidFill>
                <a:latin typeface="Arial"/>
                <a:cs typeface="Arial"/>
              </a:rPr>
              <a:t>o</a:t>
            </a:r>
            <a:r>
              <a:rPr dirty="0" sz="600" spc="-45">
                <a:solidFill>
                  <a:srgbClr val="363436"/>
                </a:solidFill>
                <a:latin typeface="Arial"/>
                <a:cs typeface="Arial"/>
              </a:rPr>
              <a:t>n</a:t>
            </a:r>
            <a:r>
              <a:rPr dirty="0" sz="600" spc="-45">
                <a:solidFill>
                  <a:srgbClr val="5E5B5E"/>
                </a:solidFill>
                <a:latin typeface="Arial"/>
                <a:cs typeface="Arial"/>
              </a:rPr>
              <a:t>g</a:t>
            </a:r>
            <a:r>
              <a:rPr dirty="0" sz="600" spc="-45">
                <a:solidFill>
                  <a:srgbClr val="363436"/>
                </a:solidFill>
                <a:latin typeface="Arial"/>
                <a:cs typeface="Arial"/>
              </a:rPr>
              <a:t>l</a:t>
            </a:r>
            <a:r>
              <a:rPr dirty="0" sz="600" spc="-45">
                <a:solidFill>
                  <a:srgbClr val="5E5B5E"/>
                </a:solidFill>
                <a:latin typeface="Arial"/>
                <a:cs typeface="Arial"/>
              </a:rPr>
              <a:t>ct</a:t>
            </a:r>
            <a:r>
              <a:rPr dirty="0" sz="600" spc="-45">
                <a:solidFill>
                  <a:srgbClr val="363436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  <a:p>
            <a:pPr marL="15240">
              <a:lnSpc>
                <a:spcPts val="695"/>
              </a:lnSpc>
            </a:pPr>
            <a:r>
              <a:rPr dirty="0" sz="600" spc="-75" b="1">
                <a:solidFill>
                  <a:srgbClr val="4D4B4F"/>
                </a:solidFill>
                <a:latin typeface="Arial"/>
                <a:cs typeface="Arial"/>
              </a:rPr>
              <a:t>Partner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51637" y="4322986"/>
            <a:ext cx="480695" cy="20320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3810">
              <a:lnSpc>
                <a:spcPts val="670"/>
              </a:lnSpc>
              <a:spcBef>
                <a:spcPts val="165"/>
              </a:spcBef>
            </a:pPr>
            <a:r>
              <a:rPr dirty="0" sz="600" spc="-55" b="1">
                <a:solidFill>
                  <a:srgbClr val="363436"/>
                </a:solidFill>
                <a:latin typeface="Arial"/>
                <a:cs typeface="Arial"/>
              </a:rPr>
              <a:t>Te</a:t>
            </a:r>
            <a:r>
              <a:rPr dirty="0" sz="600" spc="-55" b="1">
                <a:solidFill>
                  <a:srgbClr val="5E5B5E"/>
                </a:solidFill>
                <a:latin typeface="Arial"/>
                <a:cs typeface="Arial"/>
              </a:rPr>
              <a:t>d</a:t>
            </a:r>
            <a:r>
              <a:rPr dirty="0" sz="600" spc="-55" b="1">
                <a:solidFill>
                  <a:srgbClr val="363436"/>
                </a:solidFill>
                <a:latin typeface="Arial"/>
                <a:cs typeface="Arial"/>
              </a:rPr>
              <a:t>M</a:t>
            </a:r>
            <a:r>
              <a:rPr dirty="0" sz="600" spc="-55" b="1">
                <a:solidFill>
                  <a:srgbClr val="5E5B5E"/>
                </a:solidFill>
                <a:latin typeface="Arial"/>
                <a:cs typeface="Arial"/>
              </a:rPr>
              <a:t>.</a:t>
            </a:r>
            <a:r>
              <a:rPr dirty="0" sz="600" spc="-130" b="1">
                <a:solidFill>
                  <a:srgbClr val="5E5B5E"/>
                </a:solidFill>
                <a:latin typeface="Arial"/>
                <a:cs typeface="Arial"/>
              </a:rPr>
              <a:t> 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N</a:t>
            </a:r>
            <a:r>
              <a:rPr dirty="0" sz="600" spc="-85" b="1">
                <a:solidFill>
                  <a:srgbClr val="5E5B5E"/>
                </a:solidFill>
                <a:latin typeface="Arial"/>
                <a:cs typeface="Arial"/>
              </a:rPr>
              <a:t>i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em</a:t>
            </a:r>
            <a:r>
              <a:rPr dirty="0" sz="600" spc="-85" b="1">
                <a:solidFill>
                  <a:srgbClr val="5E5B5E"/>
                </a:solidFill>
                <a:latin typeface="Arial"/>
                <a:cs typeface="Arial"/>
              </a:rPr>
              <a:t>an</a:t>
            </a:r>
            <a:r>
              <a:rPr dirty="0" sz="600" spc="-85" b="1">
                <a:solidFill>
                  <a:srgbClr val="363436"/>
                </a:solidFill>
                <a:latin typeface="Arial"/>
                <a:cs typeface="Arial"/>
              </a:rPr>
              <a:t>n  </a:t>
            </a:r>
            <a:r>
              <a:rPr dirty="0" sz="600" spc="-75" b="1">
                <a:solidFill>
                  <a:srgbClr val="363436"/>
                </a:solidFill>
                <a:latin typeface="Arial"/>
                <a:cs typeface="Arial"/>
              </a:rPr>
              <a:t>P</a:t>
            </a:r>
            <a:r>
              <a:rPr dirty="0" sz="600" spc="-75" b="1">
                <a:solidFill>
                  <a:srgbClr val="5E5B5E"/>
                </a:solidFill>
                <a:latin typeface="Arial"/>
                <a:cs typeface="Arial"/>
              </a:rPr>
              <a:t>art</a:t>
            </a:r>
            <a:r>
              <a:rPr dirty="0" sz="600" spc="-75" b="1">
                <a:solidFill>
                  <a:srgbClr val="363436"/>
                </a:solidFill>
                <a:latin typeface="Arial"/>
                <a:cs typeface="Arial"/>
              </a:rPr>
              <a:t>n</a:t>
            </a:r>
            <a:r>
              <a:rPr dirty="0" sz="600" spc="-75" b="1">
                <a:solidFill>
                  <a:srgbClr val="747274"/>
                </a:solidFill>
                <a:latin typeface="Arial"/>
                <a:cs typeface="Arial"/>
              </a:rPr>
              <a:t>e</a:t>
            </a:r>
            <a:r>
              <a:rPr dirty="0" sz="600" spc="-75" b="1">
                <a:solidFill>
                  <a:srgbClr val="4D4B4F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49364" y="5489915"/>
            <a:ext cx="434975" cy="201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55"/>
              </a:lnSpc>
              <a:spcBef>
                <a:spcPts val="100"/>
              </a:spcBef>
            </a:pPr>
            <a:r>
              <a:rPr dirty="0" sz="650" spc="-35">
                <a:solidFill>
                  <a:srgbClr val="363436"/>
                </a:solidFill>
                <a:latin typeface="Times New Roman"/>
                <a:cs typeface="Times New Roman"/>
              </a:rPr>
              <a:t>Ja</a:t>
            </a:r>
            <a:r>
              <a:rPr dirty="0" sz="650" spc="-35">
                <a:solidFill>
                  <a:srgbClr val="5E5B5E"/>
                </a:solidFill>
                <a:latin typeface="Times New Roman"/>
                <a:cs typeface="Times New Roman"/>
              </a:rPr>
              <a:t>mes</a:t>
            </a:r>
            <a:r>
              <a:rPr dirty="0" sz="550" spc="-35">
                <a:solidFill>
                  <a:srgbClr val="363436"/>
                </a:solidFill>
                <a:latin typeface="Times New Roman"/>
                <a:cs typeface="Times New Roman"/>
              </a:rPr>
              <a:t>A.</a:t>
            </a:r>
            <a:r>
              <a:rPr dirty="0" sz="550" spc="-110">
                <a:solidFill>
                  <a:srgbClr val="363436"/>
                </a:solidFill>
                <a:latin typeface="Times New Roman"/>
                <a:cs typeface="Times New Roman"/>
              </a:rPr>
              <a:t> </a:t>
            </a:r>
            <a:r>
              <a:rPr dirty="0" sz="650" spc="-35">
                <a:solidFill>
                  <a:srgbClr val="747274"/>
                </a:solidFill>
                <a:latin typeface="Times New Roman"/>
                <a:cs typeface="Times New Roman"/>
              </a:rPr>
              <a:t>Ra</a:t>
            </a:r>
            <a:r>
              <a:rPr dirty="0" sz="650" spc="-35">
                <a:solidFill>
                  <a:srgbClr val="4D4B4F"/>
                </a:solidFill>
                <a:latin typeface="Times New Roman"/>
                <a:cs typeface="Times New Roman"/>
              </a:rPr>
              <a:t>pp</a:t>
            </a:r>
            <a:endParaRPr sz="650">
              <a:latin typeface="Times New Roman"/>
              <a:cs typeface="Times New Roman"/>
            </a:endParaRPr>
          </a:p>
          <a:p>
            <a:pPr marL="20955">
              <a:lnSpc>
                <a:spcPts val="635"/>
              </a:lnSpc>
            </a:pPr>
            <a:r>
              <a:rPr dirty="0" sz="550" spc="-40" b="1">
                <a:solidFill>
                  <a:srgbClr val="363436"/>
                </a:solidFill>
                <a:latin typeface="Arial"/>
                <a:cs typeface="Arial"/>
              </a:rPr>
              <a:t>P</a:t>
            </a:r>
            <a:r>
              <a:rPr dirty="0" sz="550" spc="-40" b="1">
                <a:solidFill>
                  <a:srgbClr val="5E5B5E"/>
                </a:solidFill>
                <a:latin typeface="Arial"/>
                <a:cs typeface="Arial"/>
              </a:rPr>
              <a:t>art</a:t>
            </a:r>
            <a:r>
              <a:rPr dirty="0" sz="550" spc="-40" b="1">
                <a:solidFill>
                  <a:srgbClr val="363436"/>
                </a:solidFill>
                <a:latin typeface="Arial"/>
                <a:cs typeface="Arial"/>
              </a:rPr>
              <a:t>n</a:t>
            </a:r>
            <a:r>
              <a:rPr dirty="0" sz="550" spc="-40" b="1">
                <a:solidFill>
                  <a:srgbClr val="5E5B5E"/>
                </a:solidFill>
                <a:latin typeface="Arial"/>
                <a:cs typeface="Arial"/>
              </a:rPr>
              <a:t>er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387" y="5560923"/>
            <a:ext cx="1344420" cy="1918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6695" y="5560922"/>
            <a:ext cx="397215" cy="19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56684" y="5548700"/>
            <a:ext cx="1979965" cy="1931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7197" y="2248812"/>
            <a:ext cx="61110" cy="482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14411" y="641644"/>
            <a:ext cx="3917155" cy="3953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25533" y="0"/>
            <a:ext cx="0" cy="2261235"/>
          </a:xfrm>
          <a:custGeom>
            <a:avLst/>
            <a:gdLst/>
            <a:ahLst/>
            <a:cxnLst/>
            <a:rect l="l" t="t" r="r" b="b"/>
            <a:pathLst>
              <a:path w="0" h="2261235">
                <a:moveTo>
                  <a:pt x="0" y="2261034"/>
                </a:moveTo>
                <a:lnTo>
                  <a:pt x="0" y="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38857" y="4577067"/>
            <a:ext cx="0" cy="2591435"/>
          </a:xfrm>
          <a:custGeom>
            <a:avLst/>
            <a:gdLst/>
            <a:ahLst/>
            <a:cxnLst/>
            <a:rect l="l" t="t" r="r" b="b"/>
            <a:pathLst>
              <a:path w="0" h="2591434">
                <a:moveTo>
                  <a:pt x="0" y="2591023"/>
                </a:moveTo>
                <a:lnTo>
                  <a:pt x="0" y="0"/>
                </a:lnTo>
              </a:path>
            </a:pathLst>
          </a:custGeom>
          <a:ln w="18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91688" y="5579255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 h="0">
                <a:moveTo>
                  <a:pt x="0" y="0"/>
                </a:moveTo>
                <a:lnTo>
                  <a:pt x="1289422" y="0"/>
                </a:lnTo>
              </a:path>
            </a:pathLst>
          </a:custGeom>
          <a:ln w="6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3783" y="568853"/>
            <a:ext cx="3174365" cy="88646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650240">
              <a:lnSpc>
                <a:spcPct val="100000"/>
              </a:lnSpc>
              <a:spcBef>
                <a:spcPts val="245"/>
              </a:spcBef>
            </a:pPr>
            <a:r>
              <a:rPr dirty="0" u="heavy" sz="1000" spc="4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Muddy </a:t>
            </a:r>
            <a:r>
              <a:rPr dirty="0" u="heavy" sz="1000" spc="5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RiverOperaCompany</a:t>
            </a:r>
            <a:r>
              <a:rPr dirty="0" u="heavy" sz="1000" spc="-6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2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Membership</a:t>
            </a:r>
            <a:endParaRPr sz="10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50"/>
              </a:spcBef>
            </a:pPr>
            <a:r>
              <a:rPr dirty="0" u="heavy" sz="1000" spc="30" b="1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Platinum</a:t>
            </a:r>
            <a:endParaRPr sz="1000">
              <a:latin typeface="Times New Roman"/>
              <a:cs typeface="Times New Roman"/>
            </a:endParaRPr>
          </a:p>
          <a:p>
            <a:pPr marL="14604" marR="1607185" indent="-635">
              <a:lnSpc>
                <a:spcPts val="1350"/>
              </a:lnSpc>
              <a:spcBef>
                <a:spcPts val="65"/>
              </a:spcBef>
            </a:pPr>
            <a:r>
              <a:rPr dirty="0" sz="1050" spc="35">
                <a:solidFill>
                  <a:srgbClr val="2F2F2F"/>
                </a:solidFill>
                <a:latin typeface="Times New Roman"/>
                <a:cs typeface="Times New Roman"/>
              </a:rPr>
              <a:t>J.W.Gardner,Il</a:t>
            </a:r>
            <a:r>
              <a:rPr dirty="0" sz="1050" spc="-10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2F2F2F"/>
                </a:solidFill>
                <a:latin typeface="Times New Roman"/>
                <a:cs typeface="Times New Roman"/>
              </a:rPr>
              <a:t>foundation  </a:t>
            </a:r>
            <a:r>
              <a:rPr dirty="0" sz="1050" spc="25">
                <a:solidFill>
                  <a:srgbClr val="2F2F2F"/>
                </a:solidFill>
                <a:latin typeface="Times New Roman"/>
                <a:cs typeface="Times New Roman"/>
              </a:rPr>
              <a:t>Lee</a:t>
            </a:r>
            <a:r>
              <a:rPr dirty="0" sz="1200" spc="25">
                <a:solidFill>
                  <a:srgbClr val="3F3F3F"/>
                </a:solidFill>
                <a:latin typeface="Arial"/>
                <a:cs typeface="Arial"/>
              </a:rPr>
              <a:t>P</a:t>
            </a: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aie,e</a:t>
            </a:r>
            <a:r>
              <a:rPr dirty="0" sz="1050" spc="25">
                <a:solidFill>
                  <a:srgbClr val="2F2F2F"/>
                </a:solidFill>
                <a:latin typeface="Times New Roman"/>
                <a:cs typeface="Times New Roman"/>
              </a:rPr>
              <a:t>Lindsay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Ga</a:t>
            </a:r>
            <a:r>
              <a:rPr dirty="0" sz="1050" spc="-8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-65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dirty="0" sz="1050" spc="-65">
                <a:solidFill>
                  <a:srgbClr val="1A1A1A"/>
                </a:solidFill>
                <a:latin typeface="Times New Roman"/>
                <a:cs typeface="Times New Roman"/>
              </a:rPr>
              <a:t>tJ</a:t>
            </a:r>
            <a:r>
              <a:rPr dirty="0" sz="1050" spc="-10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1A1A1A"/>
                </a:solidFill>
                <a:latin typeface="Arial"/>
                <a:cs typeface="Arial"/>
              </a:rPr>
              <a:t>L.</a:t>
            </a:r>
            <a:r>
              <a:rPr dirty="0" sz="1200" spc="-114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050" spc="35">
                <a:solidFill>
                  <a:srgbClr val="2F2F2F"/>
                </a:solidFill>
                <a:latin typeface="Times New Roman"/>
                <a:cs typeface="Times New Roman"/>
              </a:rPr>
              <a:t>Blickhan,</a:t>
            </a:r>
            <a:r>
              <a:rPr dirty="0" sz="1050" spc="-1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3F3F3F"/>
                </a:solidFill>
                <a:latin typeface="Times New Roman"/>
                <a:cs typeface="Times New Roman"/>
              </a:rPr>
              <a:t>C.P.A</a:t>
            </a:r>
            <a:r>
              <a:rPr dirty="0" sz="1050">
                <a:solidFill>
                  <a:srgbClr val="1A1A1A"/>
                </a:solidFill>
                <a:latin typeface="Times New Roman"/>
                <a:cs typeface="Times New Roman"/>
              </a:rPr>
              <a:t>.,</a:t>
            </a:r>
            <a:r>
              <a:rPr dirty="0" sz="1050">
                <a:solidFill>
                  <a:srgbClr val="3F3F3F"/>
                </a:solidFill>
                <a:latin typeface="Times New Roman"/>
                <a:cs typeface="Times New Roman"/>
              </a:rPr>
              <a:t>P.C.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189" y="1619930"/>
            <a:ext cx="267525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ts val="1200"/>
              </a:lnSpc>
              <a:spcBef>
                <a:spcPts val="100"/>
              </a:spcBef>
            </a:pPr>
            <a:r>
              <a:rPr dirty="0" u="heavy" sz="1000" spc="60" b="1" i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NewRomanPS-BoldItalicMT"/>
                <a:cs typeface="TimesNewRomanPS-BoldItalicMT"/>
              </a:rPr>
              <a:t>Diamond</a:t>
            </a:r>
            <a:endParaRPr sz="1000">
              <a:latin typeface="TimesNewRomanPS-BoldItalicMT"/>
              <a:cs typeface="TimesNewRomanPS-BoldItalicMT"/>
            </a:endParaRPr>
          </a:p>
          <a:p>
            <a:pPr marL="37465" marR="5080" indent="-25400">
              <a:lnSpc>
                <a:spcPts val="1350"/>
              </a:lnSpc>
              <a:spcBef>
                <a:spcPts val="120"/>
              </a:spcBef>
            </a:pP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Riddell </a:t>
            </a:r>
            <a:r>
              <a:rPr dirty="0" sz="1050" spc="40">
                <a:solidFill>
                  <a:srgbClr val="1A1A1A"/>
                </a:solidFill>
                <a:latin typeface="Times New Roman"/>
                <a:cs typeface="Times New Roman"/>
              </a:rPr>
              <a:t>Noble </a:t>
            </a:r>
            <a:r>
              <a:rPr dirty="0" sz="850" spc="25">
                <a:solidFill>
                  <a:srgbClr val="3F3F3F"/>
                </a:solidFill>
                <a:latin typeface="Times New Roman"/>
                <a:cs typeface="Times New Roman"/>
              </a:rPr>
              <a:t>in </a:t>
            </a:r>
            <a:r>
              <a:rPr dirty="0" sz="1050" spc="-165">
                <a:solidFill>
                  <a:srgbClr val="2F2F2F"/>
                </a:solidFill>
                <a:latin typeface="Times New Roman"/>
                <a:cs typeface="Times New Roman"/>
              </a:rPr>
              <a:t>111e111or1J </a:t>
            </a:r>
            <a:r>
              <a:rPr dirty="0" sz="1050" spc="-135">
                <a:solidFill>
                  <a:srgbClr val="3F3F3F"/>
                </a:solidFill>
                <a:latin typeface="Times New Roman"/>
                <a:cs typeface="Times New Roman"/>
              </a:rPr>
              <a:t>oi</a:t>
            </a:r>
            <a:r>
              <a:rPr dirty="0" sz="1050" spc="-1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Charles</a:t>
            </a:r>
            <a:r>
              <a:rPr dirty="0" sz="1200" spc="35">
                <a:solidFill>
                  <a:srgbClr val="3F3F3F"/>
                </a:solidFill>
                <a:latin typeface="Arial"/>
                <a:cs typeface="Arial"/>
              </a:rPr>
              <a:t>D.</a:t>
            </a:r>
            <a:r>
              <a:rPr dirty="0" sz="1050" spc="35">
                <a:solidFill>
                  <a:srgbClr val="2F2F2F"/>
                </a:solidFill>
                <a:latin typeface="Times New Roman"/>
                <a:cs typeface="Times New Roman"/>
              </a:rPr>
              <a:t>Rollins  </a:t>
            </a:r>
            <a:r>
              <a:rPr dirty="0" sz="1050" spc="55">
                <a:solidFill>
                  <a:srgbClr val="2F2F2F"/>
                </a:solidFill>
                <a:latin typeface="Times New Roman"/>
                <a:cs typeface="Times New Roman"/>
              </a:rPr>
              <a:t>William</a:t>
            </a:r>
            <a:r>
              <a:rPr dirty="0" sz="1050" spc="-14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2F2F2F"/>
                </a:solidFill>
                <a:latin typeface="Times New Roman"/>
                <a:cs typeface="Times New Roman"/>
              </a:rPr>
              <a:t>J.B.Winn</a:t>
            </a:r>
            <a:r>
              <a:rPr dirty="0" sz="1050" spc="-6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dirty="0" sz="1050" spc="-2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3F3F3F"/>
                </a:solidFill>
                <a:latin typeface="Times New Roman"/>
                <a:cs typeface="Times New Roman"/>
              </a:rPr>
              <a:t>Kae</a:t>
            </a:r>
            <a:r>
              <a:rPr dirty="0" sz="1050" spc="-10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3F3F3F"/>
                </a:solidFill>
                <a:latin typeface="Times New Roman"/>
                <a:cs typeface="Times New Roman"/>
              </a:rPr>
              <a:t>Blecha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078" y="2310207"/>
            <a:ext cx="3457575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u="heavy" sz="1050" spc="55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Gold</a:t>
            </a:r>
            <a:endParaRPr sz="10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40"/>
              </a:spcBef>
            </a:pPr>
            <a:r>
              <a:rPr dirty="0" sz="1050" spc="55">
                <a:solidFill>
                  <a:srgbClr val="3F3F3F"/>
                </a:solidFill>
                <a:latin typeface="Times New Roman"/>
                <a:cs typeface="Times New Roman"/>
              </a:rPr>
              <a:t>Gem</a:t>
            </a:r>
            <a:r>
              <a:rPr dirty="0" sz="1050" spc="-9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2F2F2F"/>
                </a:solidFill>
                <a:latin typeface="Times New Roman"/>
                <a:cs typeface="Times New Roman"/>
              </a:rPr>
              <a:t>City</a:t>
            </a:r>
            <a:r>
              <a:rPr dirty="0" sz="1050" spc="-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3F3F3F"/>
                </a:solidFill>
                <a:latin typeface="Times New Roman"/>
                <a:cs typeface="Times New Roman"/>
              </a:rPr>
              <a:t>Breakfast</a:t>
            </a:r>
            <a:r>
              <a:rPr dirty="0" sz="1050" spc="1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F3F3F"/>
                </a:solidFill>
                <a:latin typeface="Times New Roman"/>
                <a:cs typeface="Times New Roman"/>
              </a:rPr>
              <a:t>Kiwanis</a:t>
            </a:r>
            <a:r>
              <a:rPr dirty="0" sz="1050" spc="-12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6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dirty="0" sz="1050" spc="60">
                <a:solidFill>
                  <a:srgbClr val="1A1A1A"/>
                </a:solidFill>
                <a:latin typeface="Times New Roman"/>
                <a:cs typeface="Times New Roman"/>
              </a:rPr>
              <a:t>lu</a:t>
            </a:r>
            <a:r>
              <a:rPr dirty="0" sz="1050" spc="60">
                <a:solidFill>
                  <a:srgbClr val="3F3F3F"/>
                </a:solidFill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  <a:p>
            <a:pPr marL="43180" marR="5080" indent="-27305">
              <a:lnSpc>
                <a:spcPct val="106900"/>
              </a:lnSpc>
              <a:spcBef>
                <a:spcPts val="50"/>
              </a:spcBef>
            </a:pP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Co</a:t>
            </a:r>
            <a:r>
              <a:rPr dirty="0" sz="1050" spc="25">
                <a:solidFill>
                  <a:srgbClr val="1A1A1A"/>
                </a:solidFill>
                <a:latin typeface="Times New Roman"/>
                <a:cs typeface="Times New Roman"/>
              </a:rPr>
              <a:t>mm</a:t>
            </a: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unit</a:t>
            </a:r>
            <a:r>
              <a:rPr dirty="0" sz="1050" spc="-11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-80">
                <a:solidFill>
                  <a:srgbClr val="3F3F3F"/>
                </a:solidFill>
                <a:latin typeface="Times New Roman"/>
                <a:cs typeface="Times New Roman"/>
              </a:rPr>
              <a:t>lJ</a:t>
            </a:r>
            <a:r>
              <a:rPr dirty="0" sz="105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Foundation </a:t>
            </a:r>
            <a:r>
              <a:rPr dirty="0" sz="1050" spc="45">
                <a:solidFill>
                  <a:srgbClr val="3F3F3F"/>
                </a:solidFill>
                <a:latin typeface="Times New Roman"/>
                <a:cs typeface="Times New Roman"/>
              </a:rPr>
              <a:t>Q</a:t>
            </a:r>
            <a:r>
              <a:rPr dirty="0" sz="1050" spc="-1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-55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dirty="0" sz="1050" spc="-55">
                <a:solidFill>
                  <a:srgbClr val="1A1A1A"/>
                </a:solidFill>
                <a:latin typeface="Times New Roman"/>
                <a:cs typeface="Times New Roman"/>
              </a:rPr>
              <a:t>in</a:t>
            </a:r>
            <a:r>
              <a:rPr dirty="0" sz="1050" spc="-55">
                <a:solidFill>
                  <a:srgbClr val="545454"/>
                </a:solidFill>
                <a:latin typeface="Times New Roman"/>
                <a:cs typeface="Times New Roman"/>
              </a:rPr>
              <a:t>ClJ</a:t>
            </a:r>
            <a:r>
              <a:rPr dirty="0" sz="1050" spc="-2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050" spc="-17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dirty="0" sz="1050" spc="-1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2F2F2F"/>
                </a:solidFill>
                <a:latin typeface="Times New Roman"/>
                <a:cs typeface="Times New Roman"/>
              </a:rPr>
              <a:t>r</a:t>
            </a:r>
            <a:r>
              <a:rPr dirty="0" sz="1050" spc="45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z="1050" spc="45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dirty="0" sz="1050" spc="45">
                <a:solidFill>
                  <a:srgbClr val="727275"/>
                </a:solidFill>
                <a:latin typeface="Times New Roman"/>
                <a:cs typeface="Times New Roman"/>
              </a:rPr>
              <a:t>-</a:t>
            </a:r>
            <a:r>
              <a:rPr dirty="0" sz="1050" spc="45">
                <a:solidFill>
                  <a:srgbClr val="3F3F3F"/>
                </a:solidFill>
                <a:latin typeface="Times New Roman"/>
                <a:cs typeface="Times New Roman"/>
              </a:rPr>
              <a:t>Sama</a:t>
            </a:r>
            <a:r>
              <a:rPr dirty="0" sz="1050" spc="-1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dirty="0" sz="1050" spc="2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50" spc="25">
                <a:solidFill>
                  <a:srgbClr val="3F3F3F"/>
                </a:solidFill>
                <a:latin typeface="Times New Roman"/>
                <a:cs typeface="Times New Roman"/>
              </a:rPr>
              <a:t>ha</a:t>
            </a:r>
            <a:r>
              <a:rPr dirty="0" sz="1050" spc="4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2F2F2F"/>
                </a:solidFill>
                <a:latin typeface="Times New Roman"/>
                <a:cs typeface="Times New Roman"/>
              </a:rPr>
              <a:t>Otte</a:t>
            </a:r>
            <a:r>
              <a:rPr dirty="0" sz="1050" spc="-1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Fund  </a:t>
            </a:r>
            <a:r>
              <a:rPr dirty="0" sz="1050" spc="55">
                <a:solidFill>
                  <a:srgbClr val="3F3F3F"/>
                </a:solidFill>
                <a:latin typeface="Times New Roman"/>
                <a:cs typeface="Times New Roman"/>
              </a:rPr>
              <a:t>Dr.Carol</a:t>
            </a:r>
            <a:r>
              <a:rPr dirty="0" sz="1050" spc="-12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545454"/>
                </a:solidFill>
                <a:latin typeface="Times New Roman"/>
                <a:cs typeface="Times New Roman"/>
              </a:rPr>
              <a:t>F</a:t>
            </a:r>
            <a:r>
              <a:rPr dirty="0" sz="1050" spc="30">
                <a:solidFill>
                  <a:srgbClr val="2F2F2F"/>
                </a:solidFill>
                <a:latin typeface="Times New Roman"/>
                <a:cs typeface="Times New Roman"/>
              </a:rPr>
              <a:t>.Mathis</a:t>
            </a:r>
            <a:r>
              <a:rPr dirty="0" sz="1050" spc="3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dirty="0" sz="1050" spc="30">
                <a:solidFill>
                  <a:srgbClr val="2F2F2F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85"/>
              </a:spcBef>
            </a:pPr>
            <a:r>
              <a:rPr dirty="0" sz="1050" spc="70">
                <a:solidFill>
                  <a:srgbClr val="1A1A1A"/>
                </a:solidFill>
                <a:latin typeface="Times New Roman"/>
                <a:cs typeface="Times New Roman"/>
              </a:rPr>
              <a:t>Ii0 </a:t>
            </a:r>
            <a:r>
              <a:rPr dirty="0" sz="1050" spc="-60">
                <a:solidFill>
                  <a:srgbClr val="3F3F3F"/>
                </a:solidFill>
                <a:latin typeface="Times New Roman"/>
                <a:cs typeface="Times New Roman"/>
              </a:rPr>
              <a:t>1v!EBAN</a:t>
            </a:r>
            <a:r>
              <a:rPr dirty="0" sz="1050" spc="-9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3F3F3F"/>
                </a:solidFill>
                <a:latin typeface="Times New Roman"/>
                <a:cs typeface="Times New Roman"/>
              </a:rPr>
              <a:t>K</a:t>
            </a:r>
            <a:endParaRPr sz="1050">
              <a:latin typeface="Times New Roman"/>
              <a:cs typeface="Times New Roman"/>
            </a:endParaRPr>
          </a:p>
          <a:p>
            <a:pPr marL="13335" marR="1558290" indent="3810">
              <a:lnSpc>
                <a:spcPts val="1400"/>
              </a:lnSpc>
              <a:spcBef>
                <a:spcPts val="20"/>
              </a:spcBef>
            </a:pPr>
            <a:r>
              <a:rPr dirty="0" sz="1050" spc="80">
                <a:solidFill>
                  <a:srgbClr val="2F2F2F"/>
                </a:solidFill>
                <a:latin typeface="Times New Roman"/>
                <a:cs typeface="Times New Roman"/>
              </a:rPr>
              <a:t>Iiy-Vee</a:t>
            </a:r>
            <a:r>
              <a:rPr dirty="0" sz="1050" spc="-19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Broadway 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and </a:t>
            </a:r>
            <a:r>
              <a:rPr dirty="0" sz="1050" spc="40">
                <a:solidFill>
                  <a:srgbClr val="3F3F3F"/>
                </a:solidFill>
                <a:latin typeface="Times New Roman"/>
                <a:cs typeface="Times New Roman"/>
              </a:rPr>
              <a:t>Iiarrison  AnnNae,y</a:t>
            </a:r>
            <a:endParaRPr sz="1050">
              <a:latin typeface="Times New Roman"/>
              <a:cs typeface="Times New Roman"/>
            </a:endParaRPr>
          </a:p>
          <a:p>
            <a:pPr marL="18415">
              <a:lnSpc>
                <a:spcPts val="1225"/>
              </a:lnSpc>
            </a:pP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Frank</a:t>
            </a:r>
            <a:r>
              <a:rPr dirty="0" sz="1050" spc="-10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and</a:t>
            </a:r>
            <a:r>
              <a:rPr dirty="0" sz="1050" spc="-1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3F3F3F"/>
                </a:solidFill>
                <a:latin typeface="Times New Roman"/>
                <a:cs typeface="Times New Roman"/>
              </a:rPr>
              <a:t>Sara</a:t>
            </a:r>
            <a:r>
              <a:rPr dirty="0" sz="1050" spc="-11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2F2F2F"/>
                </a:solidFill>
                <a:latin typeface="Times New Roman"/>
                <a:cs typeface="Times New Roman"/>
              </a:rPr>
              <a:t>Anton</a:t>
            </a:r>
            <a:r>
              <a:rPr dirty="0" sz="1050" spc="-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North</a:t>
            </a:r>
            <a:endParaRPr sz="1050">
              <a:latin typeface="Times New Roman"/>
              <a:cs typeface="Times New Roman"/>
            </a:endParaRPr>
          </a:p>
          <a:p>
            <a:pPr marL="12700" marR="1851025" indent="3175">
              <a:lnSpc>
                <a:spcPct val="106900"/>
              </a:lnSpc>
              <a:spcBef>
                <a:spcPts val="45"/>
              </a:spcBef>
            </a:pPr>
            <a:r>
              <a:rPr dirty="0" sz="1050" spc="45">
                <a:solidFill>
                  <a:srgbClr val="2F2F2F"/>
                </a:solidFill>
                <a:latin typeface="Times New Roman"/>
                <a:cs typeface="Times New Roman"/>
              </a:rPr>
              <a:t>Quincy</a:t>
            </a:r>
            <a:r>
              <a:rPr dirty="0" sz="1050" spc="-21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5">
                <a:solidFill>
                  <a:srgbClr val="2F2F2F"/>
                </a:solidFill>
                <a:latin typeface="Times New Roman"/>
                <a:cs typeface="Times New Roman"/>
              </a:rPr>
              <a:t>Soci</a:t>
            </a:r>
            <a:r>
              <a:rPr dirty="0" sz="1050" spc="5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dirty="0" sz="1050" spc="5">
                <a:solidFill>
                  <a:srgbClr val="2F2F2F"/>
                </a:solidFill>
                <a:latin typeface="Times New Roman"/>
                <a:cs typeface="Times New Roman"/>
              </a:rPr>
              <a:t>tlJ </a:t>
            </a:r>
            <a:r>
              <a:rPr dirty="0" sz="1050" spc="-25">
                <a:solidFill>
                  <a:srgbClr val="3F3F3F"/>
                </a:solidFill>
                <a:latin typeface="Times New Roman"/>
                <a:cs typeface="Times New Roman"/>
              </a:rPr>
              <a:t>of </a:t>
            </a:r>
            <a:r>
              <a:rPr dirty="0" sz="1050" spc="60">
                <a:solidFill>
                  <a:srgbClr val="3F3F3F"/>
                </a:solidFill>
                <a:latin typeface="Times New Roman"/>
                <a:cs typeface="Times New Roman"/>
              </a:rPr>
              <a:t>FineArts  </a:t>
            </a: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Ronald</a:t>
            </a:r>
            <a:r>
              <a:rPr dirty="0" sz="1050" spc="-10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1A1A1A"/>
                </a:solidFill>
                <a:latin typeface="Times New Roman"/>
                <a:cs typeface="Times New Roman"/>
              </a:rPr>
              <a:t>V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ecch</a:t>
            </a:r>
            <a:r>
              <a:rPr dirty="0" sz="1050" spc="3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063" y="4199555"/>
            <a:ext cx="3614420" cy="1052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90"/>
              </a:spcBef>
            </a:pPr>
            <a:r>
              <a:rPr dirty="0" u="heavy" sz="1000" spc="40" b="1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Silver</a:t>
            </a:r>
            <a:endParaRPr sz="1000">
              <a:latin typeface="Times New Roman"/>
              <a:cs typeface="Times New Roman"/>
            </a:endParaRPr>
          </a:p>
          <a:p>
            <a:pPr marL="22225" marR="5080" indent="1905">
              <a:lnSpc>
                <a:spcPct val="106900"/>
              </a:lnSpc>
              <a:spcBef>
                <a:spcPts val="10"/>
              </a:spcBef>
            </a:pPr>
            <a:r>
              <a:rPr dirty="0" sz="1050" spc="10">
                <a:solidFill>
                  <a:srgbClr val="2F2F2F"/>
                </a:solidFill>
                <a:latin typeface="Times New Roman"/>
                <a:cs typeface="Times New Roman"/>
              </a:rPr>
              <a:t>Dr.</a:t>
            </a:r>
            <a:r>
              <a:rPr dirty="0" sz="1050" spc="-14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2F2F2F"/>
                </a:solidFill>
                <a:latin typeface="Times New Roman"/>
                <a:cs typeface="Times New Roman"/>
              </a:rPr>
              <a:t>John</a:t>
            </a:r>
            <a:r>
              <a:rPr dirty="0" sz="1050" spc="-1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3F3F3F"/>
                </a:solidFill>
                <a:latin typeface="Times New Roman"/>
                <a:cs typeface="Times New Roman"/>
              </a:rPr>
              <a:t>and</a:t>
            </a:r>
            <a:r>
              <a:rPr dirty="0" sz="1050" spc="-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-30">
                <a:solidFill>
                  <a:srgbClr val="2F2F2F"/>
                </a:solidFill>
                <a:latin typeface="Times New Roman"/>
                <a:cs typeface="Times New Roman"/>
              </a:rPr>
              <a:t>K</a:t>
            </a:r>
            <a:r>
              <a:rPr dirty="0" sz="1050" spc="-30">
                <a:solidFill>
                  <a:srgbClr val="545454"/>
                </a:solidFill>
                <a:latin typeface="Times New Roman"/>
                <a:cs typeface="Times New Roman"/>
              </a:rPr>
              <a:t>a.</a:t>
            </a:r>
            <a:r>
              <a:rPr dirty="0" sz="1050" spc="-30">
                <a:solidFill>
                  <a:srgbClr val="2F2F2F"/>
                </a:solidFill>
                <a:latin typeface="Times New Roman"/>
                <a:cs typeface="Times New Roman"/>
              </a:rPr>
              <a:t>thy</a:t>
            </a:r>
            <a:r>
              <a:rPr dirty="0" sz="1050" spc="13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3F3F3F"/>
                </a:solidFill>
                <a:latin typeface="Times New Roman"/>
                <a:cs typeface="Times New Roman"/>
              </a:rPr>
              <a:t>Bozdech</a:t>
            </a:r>
            <a:r>
              <a:rPr dirty="0" sz="1050" spc="-9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in</a:t>
            </a:r>
            <a:r>
              <a:rPr dirty="0" sz="1050" spc="-7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545454"/>
                </a:solidFill>
                <a:latin typeface="Times New Roman"/>
                <a:cs typeface="Times New Roman"/>
              </a:rPr>
              <a:t>m</a:t>
            </a:r>
            <a:r>
              <a:rPr dirty="0" sz="1050" spc="15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z="1050" spc="15">
                <a:solidFill>
                  <a:srgbClr val="2F2F2F"/>
                </a:solidFill>
                <a:latin typeface="Times New Roman"/>
                <a:cs typeface="Times New Roman"/>
              </a:rPr>
              <a:t>m</a:t>
            </a:r>
            <a:r>
              <a:rPr dirty="0" sz="1050" spc="15">
                <a:solidFill>
                  <a:srgbClr val="545454"/>
                </a:solidFill>
                <a:latin typeface="Times New Roman"/>
                <a:cs typeface="Times New Roman"/>
              </a:rPr>
              <a:t>on</a:t>
            </a:r>
            <a:r>
              <a:rPr dirty="0" sz="1050" spc="15">
                <a:solidFill>
                  <a:srgbClr val="2F2F2F"/>
                </a:solidFill>
                <a:latin typeface="Times New Roman"/>
                <a:cs typeface="Times New Roman"/>
              </a:rPr>
              <a:t>J</a:t>
            </a:r>
            <a:r>
              <a:rPr dirty="0" sz="1050" spc="-5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-25">
                <a:solidFill>
                  <a:srgbClr val="3F3F3F"/>
                </a:solidFill>
                <a:latin typeface="Times New Roman"/>
                <a:cs typeface="Times New Roman"/>
              </a:rPr>
              <a:t>of</a:t>
            </a:r>
            <a:r>
              <a:rPr dirty="0" sz="1050" spc="-1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Avril</a:t>
            </a:r>
            <a:r>
              <a:rPr dirty="0" sz="1050" spc="-114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1A1A1A"/>
                </a:solidFill>
                <a:latin typeface="Times New Roman"/>
                <a:cs typeface="Times New Roman"/>
              </a:rPr>
              <a:t>M</a:t>
            </a:r>
            <a:r>
              <a:rPr dirty="0" sz="1050" spc="25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dirty="0" sz="1050" spc="25">
                <a:solidFill>
                  <a:srgbClr val="2F2F2F"/>
                </a:solidFill>
                <a:latin typeface="Times New Roman"/>
                <a:cs typeface="Times New Roman"/>
              </a:rPr>
              <a:t>ri</a:t>
            </a:r>
            <a:r>
              <a:rPr dirty="0" sz="1050" spc="25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dirty="0" sz="1050" spc="-3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2F2F2F"/>
                </a:solidFill>
                <a:latin typeface="Times New Roman"/>
                <a:cs typeface="Times New Roman"/>
              </a:rPr>
              <a:t>B</a:t>
            </a:r>
            <a:r>
              <a:rPr dirty="0" sz="1050" spc="15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dirty="0" sz="1050" spc="15">
                <a:solidFill>
                  <a:srgbClr val="2F2F2F"/>
                </a:solidFill>
                <a:latin typeface="Times New Roman"/>
                <a:cs typeface="Times New Roman"/>
              </a:rPr>
              <a:t>rn</a:t>
            </a:r>
            <a:r>
              <a:rPr dirty="0" sz="1050" spc="15">
                <a:solidFill>
                  <a:srgbClr val="545454"/>
                </a:solidFill>
                <a:latin typeface="Times New Roman"/>
                <a:cs typeface="Times New Roman"/>
              </a:rPr>
              <a:t>ze</a:t>
            </a:r>
            <a:r>
              <a:rPr dirty="0" sz="1050" spc="-15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050" spc="5">
                <a:solidFill>
                  <a:srgbClr val="2F2F2F"/>
                </a:solidFill>
                <a:latin typeface="Times New Roman"/>
                <a:cs typeface="Times New Roman"/>
              </a:rPr>
              <a:t>n  </a:t>
            </a:r>
            <a:r>
              <a:rPr dirty="0" sz="1050">
                <a:solidFill>
                  <a:srgbClr val="3F3F3F"/>
                </a:solidFill>
                <a:latin typeface="Times New Roman"/>
                <a:cs typeface="Times New Roman"/>
              </a:rPr>
              <a:t>and </a:t>
            </a:r>
            <a:r>
              <a:rPr dirty="0" sz="1050" spc="-55">
                <a:solidFill>
                  <a:srgbClr val="2F2F2F"/>
                </a:solidFill>
                <a:latin typeface="Times New Roman"/>
                <a:cs typeface="Times New Roman"/>
              </a:rPr>
              <a:t>Ma.rlJ </a:t>
            </a:r>
            <a:r>
              <a:rPr dirty="0" sz="1050" spc="55">
                <a:solidFill>
                  <a:srgbClr val="2F2F2F"/>
                </a:solidFill>
                <a:latin typeface="Times New Roman"/>
                <a:cs typeface="Times New Roman"/>
              </a:rPr>
              <a:t>Ann</a:t>
            </a:r>
            <a:r>
              <a:rPr dirty="0" sz="1050" spc="-20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Midd</a:t>
            </a:r>
            <a:r>
              <a:rPr dirty="0" sz="1050" spc="40">
                <a:solidFill>
                  <a:srgbClr val="545454"/>
                </a:solidFill>
                <a:latin typeface="Times New Roman"/>
                <a:cs typeface="Times New Roman"/>
              </a:rPr>
              <a:t>endo</a:t>
            </a:r>
            <a:r>
              <a:rPr dirty="0" sz="1050" spc="4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15">
                <a:solidFill>
                  <a:srgbClr val="3F3F3F"/>
                </a:solidFill>
                <a:latin typeface="Times New Roman"/>
                <a:cs typeface="Times New Roman"/>
              </a:rPr>
              <a:t>Sha.rkelJ </a:t>
            </a:r>
            <a:r>
              <a:rPr dirty="0" sz="1050" spc="-20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50" spc="-20">
                <a:solidFill>
                  <a:srgbClr val="3F3F3F"/>
                </a:solidFill>
                <a:latin typeface="Times New Roman"/>
                <a:cs typeface="Times New Roman"/>
              </a:rPr>
              <a:t>ra</a:t>
            </a:r>
            <a:r>
              <a:rPr dirty="0" sz="1050" spc="-14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3F3F3F"/>
                </a:solidFill>
                <a:latin typeface="Times New Roman"/>
                <a:cs typeface="Times New Roman"/>
              </a:rPr>
              <a:t>nsportation</a:t>
            </a:r>
            <a:endParaRPr sz="1050">
              <a:latin typeface="Times New Roman"/>
              <a:cs typeface="Times New Roman"/>
            </a:endParaRPr>
          </a:p>
          <a:p>
            <a:pPr marL="12700" marR="1934210" indent="4445">
              <a:lnSpc>
                <a:spcPct val="106900"/>
              </a:lnSpc>
              <a:spcBef>
                <a:spcPts val="45"/>
              </a:spcBef>
            </a:pPr>
            <a:r>
              <a:rPr dirty="0" sz="1050" spc="65">
                <a:solidFill>
                  <a:srgbClr val="2F2F2F"/>
                </a:solidFill>
                <a:latin typeface="Times New Roman"/>
                <a:cs typeface="Times New Roman"/>
              </a:rPr>
              <a:t>Iiarold </a:t>
            </a:r>
            <a:r>
              <a:rPr dirty="0" sz="1050" spc="45">
                <a:solidFill>
                  <a:srgbClr val="2F2F2F"/>
                </a:solidFill>
                <a:latin typeface="Times New Roman"/>
                <a:cs typeface="Times New Roman"/>
              </a:rPr>
              <a:t>B.and </a:t>
            </a:r>
            <a:r>
              <a:rPr dirty="0" sz="1050" spc="-35">
                <a:solidFill>
                  <a:srgbClr val="2F2F2F"/>
                </a:solidFill>
                <a:latin typeface="Times New Roman"/>
                <a:cs typeface="Times New Roman"/>
              </a:rPr>
              <a:t>Ka.thlJ</a:t>
            </a:r>
            <a:r>
              <a:rPr dirty="0" sz="1050" spc="-18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2F2F2F"/>
                </a:solidFill>
                <a:latin typeface="Times New Roman"/>
                <a:cs typeface="Times New Roman"/>
              </a:rPr>
              <a:t>Oaldeq  </a:t>
            </a:r>
            <a:r>
              <a:rPr dirty="0" sz="1050" spc="10">
                <a:solidFill>
                  <a:srgbClr val="3F3F3F"/>
                </a:solidFill>
                <a:latin typeface="Times New Roman"/>
                <a:cs typeface="Times New Roman"/>
              </a:rPr>
              <a:t>Sie,ne</a:t>
            </a:r>
            <a:r>
              <a:rPr dirty="0" sz="1050" spc="-15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2F2F2F"/>
                </a:solidFill>
                <a:latin typeface="Times New Roman"/>
                <a:cs typeface="Times New Roman"/>
              </a:rPr>
              <a:t>OaklelJ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2927" y="5526834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0"/>
                </a:moveTo>
                <a:lnTo>
                  <a:pt x="0" y="195090"/>
                </a:lnTo>
              </a:path>
            </a:pathLst>
          </a:custGeom>
          <a:ln w="79443">
            <a:solidFill>
              <a:srgbClr val="D1D1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190504" y="5517923"/>
            <a:ext cx="692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20" b="1">
                <a:solidFill>
                  <a:srgbClr val="AFB1B1"/>
                </a:solidFill>
                <a:latin typeface="Times New Roman"/>
                <a:cs typeface="Times New Roman"/>
              </a:rPr>
              <a:t>l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82740" y="651654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106"/>
                </a:lnTo>
              </a:path>
            </a:pathLst>
          </a:custGeom>
          <a:ln w="30555">
            <a:solidFill>
              <a:srgbClr val="E4E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72470" y="651654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106"/>
                </a:lnTo>
              </a:path>
            </a:pathLst>
          </a:custGeom>
          <a:ln w="33592">
            <a:solidFill>
              <a:srgbClr val="E4E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25933" y="6516540"/>
            <a:ext cx="113664" cy="110489"/>
          </a:xfrm>
          <a:custGeom>
            <a:avLst/>
            <a:gdLst/>
            <a:ahLst/>
            <a:cxnLst/>
            <a:rect l="l" t="t" r="r" b="b"/>
            <a:pathLst>
              <a:path w="113664" h="110490">
                <a:moveTo>
                  <a:pt x="0" y="0"/>
                </a:moveTo>
                <a:lnTo>
                  <a:pt x="113060" y="0"/>
                </a:lnTo>
                <a:lnTo>
                  <a:pt x="113060" y="110106"/>
                </a:lnTo>
                <a:lnTo>
                  <a:pt x="0" y="110106"/>
                </a:lnTo>
                <a:lnTo>
                  <a:pt x="0" y="0"/>
                </a:lnTo>
                <a:close/>
              </a:path>
            </a:pathLst>
          </a:custGeom>
          <a:solidFill>
            <a:srgbClr val="E4E6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19780" y="651654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106"/>
                </a:lnTo>
              </a:path>
            </a:pathLst>
          </a:custGeom>
          <a:ln w="18333">
            <a:solidFill>
              <a:srgbClr val="D1D1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30170" y="6614283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0" y="134670"/>
                </a:lnTo>
              </a:path>
            </a:pathLst>
          </a:custGeom>
          <a:ln w="42777">
            <a:solidFill>
              <a:srgbClr val="E4E6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96081" y="6601335"/>
            <a:ext cx="596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AFB1B1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99853" y="6548120"/>
            <a:ext cx="77025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6430" algn="l"/>
              </a:tabLst>
            </a:pPr>
            <a:r>
              <a:rPr dirty="0" sz="850" spc="15">
                <a:solidFill>
                  <a:srgbClr val="1A1A1A"/>
                </a:solidFill>
                <a:latin typeface="Arial"/>
                <a:cs typeface="Arial"/>
              </a:rPr>
              <a:t>'</a:t>
            </a:r>
            <a:r>
              <a:rPr dirty="0" sz="850" spc="15">
                <a:solidFill>
                  <a:srgbClr val="1A1A1A"/>
                </a:solidFill>
                <a:latin typeface="Arial"/>
                <a:cs typeface="Arial"/>
              </a:rPr>
              <a:t>	</a:t>
            </a:r>
            <a:r>
              <a:rPr dirty="0" sz="2850" spc="80">
                <a:solidFill>
                  <a:srgbClr val="727275"/>
                </a:solidFill>
                <a:latin typeface="Arial"/>
                <a:cs typeface="Arial"/>
              </a:rPr>
              <a:t>.</a:t>
            </a:r>
            <a:endParaRPr sz="28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8991" y="7415003"/>
            <a:ext cx="80010" cy="65405"/>
          </a:xfrm>
          <a:custGeom>
            <a:avLst/>
            <a:gdLst/>
            <a:ahLst/>
            <a:cxnLst/>
            <a:rect l="l" t="t" r="r" b="b"/>
            <a:pathLst>
              <a:path w="80010" h="65404">
                <a:moveTo>
                  <a:pt x="0" y="0"/>
                </a:moveTo>
                <a:lnTo>
                  <a:pt x="79443" y="0"/>
                </a:lnTo>
                <a:lnTo>
                  <a:pt x="79443" y="64788"/>
                </a:lnTo>
                <a:lnTo>
                  <a:pt x="0" y="64788"/>
                </a:lnTo>
                <a:lnTo>
                  <a:pt x="0" y="0"/>
                </a:lnTo>
                <a:close/>
              </a:path>
            </a:pathLst>
          </a:custGeom>
          <a:solidFill>
            <a:srgbClr val="E4E6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97313" y="7403646"/>
            <a:ext cx="34734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260" algn="l"/>
              </a:tabLst>
            </a:pPr>
            <a:r>
              <a:rPr dirty="0" sz="450" spc="1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r>
              <a:rPr dirty="0" sz="450" spc="10">
                <a:solidFill>
                  <a:srgbClr val="545454"/>
                </a:solidFill>
                <a:latin typeface="Times New Roman"/>
                <a:cs typeface="Times New Roman"/>
              </a:rPr>
              <a:t>      </a:t>
            </a:r>
            <a:r>
              <a:rPr dirty="0" sz="450" spc="2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450" spc="15" i="1">
                <a:solidFill>
                  <a:srgbClr val="AFB1B1"/>
                </a:solidFill>
                <a:latin typeface="Times New Roman"/>
                <a:cs typeface="Times New Roman"/>
              </a:rPr>
              <a:t>}</a:t>
            </a:r>
            <a:r>
              <a:rPr dirty="0" sz="450" i="1">
                <a:solidFill>
                  <a:srgbClr val="AFB1B1"/>
                </a:solidFill>
                <a:latin typeface="Times New Roman"/>
                <a:cs typeface="Times New Roman"/>
              </a:rPr>
              <a:t>	</a:t>
            </a:r>
            <a:r>
              <a:rPr dirty="0" sz="450" spc="20">
                <a:solidFill>
                  <a:srgbClr val="8E8C8C"/>
                </a:solidFill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6602" y="5812010"/>
            <a:ext cx="1947545" cy="8172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485"/>
              </a:lnSpc>
              <a:spcBef>
                <a:spcPts val="105"/>
              </a:spcBef>
            </a:pPr>
            <a:r>
              <a:rPr dirty="0" sz="2200" spc="-380">
                <a:solidFill>
                  <a:srgbClr val="1A1A1A"/>
                </a:solidFill>
                <a:latin typeface="Arial"/>
                <a:cs typeface="Arial"/>
              </a:rPr>
              <a:t>Never </a:t>
            </a:r>
            <a:r>
              <a:rPr dirty="0" sz="2200" spc="-375">
                <a:solidFill>
                  <a:srgbClr val="1A1A1A"/>
                </a:solidFill>
                <a:latin typeface="Arial"/>
                <a:cs typeface="Arial"/>
              </a:rPr>
              <a:t>miss </a:t>
            </a:r>
            <a:r>
              <a:rPr dirty="0" sz="2200" spc="-355">
                <a:solidFill>
                  <a:srgbClr val="1A1A1A"/>
                </a:solidFill>
                <a:latin typeface="Arial"/>
                <a:cs typeface="Arial"/>
              </a:rPr>
              <a:t>a </a:t>
            </a:r>
            <a:r>
              <a:rPr dirty="0" sz="2200" spc="-295">
                <a:solidFill>
                  <a:srgbClr val="1A1A1A"/>
                </a:solidFill>
                <a:latin typeface="Arial"/>
                <a:cs typeface="Arial"/>
              </a:rPr>
              <a:t>beat</a:t>
            </a:r>
            <a:endParaRPr sz="2200">
              <a:latin typeface="Arial"/>
              <a:cs typeface="Arial"/>
            </a:endParaRPr>
          </a:p>
          <a:p>
            <a:pPr marL="161925">
              <a:lnSpc>
                <a:spcPts val="1764"/>
              </a:lnSpc>
            </a:pPr>
            <a:r>
              <a:rPr dirty="0" sz="1600" spc="-240" b="1">
                <a:solidFill>
                  <a:srgbClr val="3F3F3F"/>
                </a:solidFill>
                <a:latin typeface="Arial"/>
                <a:cs typeface="Arial"/>
              </a:rPr>
              <a:t>m </a:t>
            </a:r>
            <a:r>
              <a:rPr dirty="0" sz="1250" spc="-200">
                <a:solidFill>
                  <a:srgbClr val="2F2F2F"/>
                </a:solidFill>
                <a:latin typeface="Arial"/>
                <a:cs typeface="Arial"/>
              </a:rPr>
              <a:t>when </a:t>
            </a:r>
            <a:r>
              <a:rPr dirty="0" sz="1250" spc="60">
                <a:solidFill>
                  <a:srgbClr val="1A1A1A"/>
                </a:solidFill>
                <a:latin typeface="Arial"/>
                <a:cs typeface="Arial"/>
              </a:rPr>
              <a:t>yo </a:t>
            </a:r>
            <a:r>
              <a:rPr dirty="0" sz="1250" spc="-190">
                <a:solidFill>
                  <a:srgbClr val="2F2F2F"/>
                </a:solidFill>
                <a:latin typeface="Arial"/>
                <a:cs typeface="Arial"/>
              </a:rPr>
              <a:t>bank</a:t>
            </a:r>
            <a:r>
              <a:rPr dirty="0" sz="1250" spc="-2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250" spc="-125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z="1250" spc="-125">
                <a:solidFill>
                  <a:srgbClr val="1A1A1A"/>
                </a:solidFill>
                <a:latin typeface="Arial"/>
                <a:cs typeface="Arial"/>
              </a:rPr>
              <a:t>lectronicay!ll,</a:t>
            </a:r>
            <a:endParaRPr sz="1250">
              <a:latin typeface="Arial"/>
              <a:cs typeface="Arial"/>
            </a:endParaRPr>
          </a:p>
          <a:p>
            <a:pPr marL="330835">
              <a:lnSpc>
                <a:spcPct val="100000"/>
              </a:lnSpc>
              <a:spcBef>
                <a:spcPts val="1195"/>
              </a:spcBef>
            </a:pPr>
            <a:r>
              <a:rPr dirty="0" sz="650" spc="15">
                <a:solidFill>
                  <a:srgbClr val="DADAD8"/>
                </a:solidFill>
                <a:latin typeface="Arial"/>
                <a:cs typeface="Arial"/>
              </a:rPr>
              <a:t>- </a:t>
            </a:r>
            <a:r>
              <a:rPr dirty="0" sz="650" spc="10">
                <a:solidFill>
                  <a:srgbClr val="1A1A1A"/>
                </a:solidFill>
                <a:latin typeface="Arial"/>
                <a:cs typeface="Arial"/>
              </a:rPr>
              <a:t>. </a:t>
            </a:r>
            <a:r>
              <a:rPr dirty="0" sz="650" spc="10">
                <a:solidFill>
                  <a:srgbClr val="AFB1B1"/>
                </a:solidFill>
                <a:latin typeface="Arial"/>
                <a:cs typeface="Arial"/>
              </a:rPr>
              <a:t>; </a:t>
            </a:r>
            <a:r>
              <a:rPr dirty="0" sz="650">
                <a:solidFill>
                  <a:srgbClr val="DADAD8"/>
                </a:solidFill>
                <a:latin typeface="Arial"/>
                <a:cs typeface="Arial"/>
              </a:rPr>
              <a:t>, </a:t>
            </a:r>
            <a:r>
              <a:rPr dirty="0" sz="650" spc="-65">
                <a:solidFill>
                  <a:srgbClr val="DADAD8"/>
                </a:solidFill>
                <a:latin typeface="Arial"/>
                <a:cs typeface="Arial"/>
              </a:rPr>
              <a:t>"</a:t>
            </a:r>
            <a:r>
              <a:rPr dirty="0" sz="650" spc="-65">
                <a:solidFill>
                  <a:srgbClr val="AFB1B1"/>
                </a:solidFill>
                <a:latin typeface="Arial"/>
                <a:cs typeface="Arial"/>
              </a:rPr>
              <a:t>.</a:t>
            </a:r>
            <a:r>
              <a:rPr dirty="0" sz="650" spc="-65">
                <a:solidFill>
                  <a:srgbClr val="DADAD8"/>
                </a:solidFill>
                <a:latin typeface="Arial"/>
                <a:cs typeface="Arial"/>
              </a:rPr>
              <a:t>I</a:t>
            </a:r>
            <a:r>
              <a:rPr dirty="0" sz="650" spc="-35">
                <a:solidFill>
                  <a:srgbClr val="DADAD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8E8C8C"/>
                </a:solidFill>
                <a:latin typeface="Arial"/>
                <a:cs typeface="Arial"/>
              </a:rPr>
              <a:t>•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4941" y="1887791"/>
            <a:ext cx="1770380" cy="1270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dirty="0" sz="2400" spc="190" b="1">
                <a:solidFill>
                  <a:srgbClr val="1A1A1A"/>
                </a:solidFill>
                <a:latin typeface="Arial"/>
                <a:cs typeface="Arial"/>
              </a:rPr>
              <a:t>BRINGING</a:t>
            </a:r>
            <a:endParaRPr sz="2400">
              <a:latin typeface="Arial"/>
              <a:cs typeface="Arial"/>
            </a:endParaRPr>
          </a:p>
          <a:p>
            <a:pPr marL="20320">
              <a:lnSpc>
                <a:spcPts val="3670"/>
              </a:lnSpc>
            </a:pPr>
            <a:r>
              <a:rPr dirty="0" sz="3650" spc="380" b="1">
                <a:solidFill>
                  <a:srgbClr val="1A1A1A"/>
                </a:solidFill>
                <a:latin typeface="Arial"/>
                <a:cs typeface="Arial"/>
              </a:rPr>
              <a:t>MUSIC</a:t>
            </a:r>
            <a:endParaRPr sz="3650">
              <a:latin typeface="Arial"/>
              <a:cs typeface="Arial"/>
            </a:endParaRPr>
          </a:p>
          <a:p>
            <a:pPr marL="13335">
              <a:lnSpc>
                <a:spcPts val="3554"/>
              </a:lnSpc>
            </a:pPr>
            <a:r>
              <a:rPr dirty="0" sz="3300" spc="370" b="1">
                <a:solidFill>
                  <a:srgbClr val="1A1A1A"/>
                </a:solidFill>
                <a:latin typeface="Arial"/>
                <a:cs typeface="Arial"/>
              </a:rPr>
              <a:t>TO</a:t>
            </a:r>
            <a:r>
              <a:rPr dirty="0" sz="3300" spc="-350" b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3300" spc="120" b="1">
                <a:solidFill>
                  <a:srgbClr val="1A1A1A"/>
                </a:solidFill>
                <a:latin typeface="Arial"/>
                <a:cs typeface="Arial"/>
              </a:rPr>
              <a:t>LIFE</a:t>
            </a:r>
            <a:endParaRPr sz="3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1430" y="4611727"/>
            <a:ext cx="3778250" cy="112585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700" marR="5080">
              <a:lnSpc>
                <a:spcPct val="97600"/>
              </a:lnSpc>
              <a:spcBef>
                <a:spcPts val="145"/>
              </a:spcBef>
            </a:pPr>
            <a:r>
              <a:rPr dirty="0" sz="1500" spc="45">
                <a:solidFill>
                  <a:srgbClr val="1A1A1A"/>
                </a:solidFill>
                <a:latin typeface="Arial"/>
                <a:cs typeface="Arial"/>
              </a:rPr>
              <a:t>Our </a:t>
            </a:r>
            <a:r>
              <a:rPr dirty="0" sz="1500" spc="-30">
                <a:solidFill>
                  <a:srgbClr val="1A1A1A"/>
                </a:solidFill>
                <a:latin typeface="Arial"/>
                <a:cs typeface="Arial"/>
              </a:rPr>
              <a:t>2019-20 </a:t>
            </a:r>
            <a:r>
              <a:rPr dirty="0" sz="1500" spc="10">
                <a:solidFill>
                  <a:srgbClr val="1A1A1A"/>
                </a:solidFill>
                <a:latin typeface="Arial"/>
                <a:cs typeface="Arial"/>
              </a:rPr>
              <a:t>Season </a:t>
            </a:r>
            <a:r>
              <a:rPr dirty="0" sz="1500" spc="35">
                <a:solidFill>
                  <a:srgbClr val="1A1A1A"/>
                </a:solidFill>
                <a:latin typeface="Arial"/>
                <a:cs typeface="Arial"/>
              </a:rPr>
              <a:t>features </a:t>
            </a:r>
            <a:r>
              <a:rPr dirty="0" sz="1500" spc="55">
                <a:solidFill>
                  <a:srgbClr val="1A1A1A"/>
                </a:solidFill>
                <a:latin typeface="Arial"/>
                <a:cs typeface="Arial"/>
              </a:rPr>
              <a:t>our</a:t>
            </a:r>
            <a:r>
              <a:rPr dirty="0" sz="1500" spc="-11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500" spc="70">
                <a:solidFill>
                  <a:srgbClr val="1A1A1A"/>
                </a:solidFill>
                <a:latin typeface="Arial"/>
                <a:cs typeface="Arial"/>
              </a:rPr>
              <a:t>amazing  </a:t>
            </a:r>
            <a:r>
              <a:rPr dirty="0" sz="1500" spc="45">
                <a:solidFill>
                  <a:srgbClr val="1A1A1A"/>
                </a:solidFill>
                <a:latin typeface="Arial"/>
                <a:cs typeface="Arial"/>
              </a:rPr>
              <a:t>orchestra </a:t>
            </a:r>
            <a:r>
              <a:rPr dirty="0" sz="1500" spc="55">
                <a:solidFill>
                  <a:srgbClr val="1A1A1A"/>
                </a:solidFill>
                <a:latin typeface="Arial"/>
                <a:cs typeface="Arial"/>
              </a:rPr>
              <a:t>and </a:t>
            </a:r>
            <a:r>
              <a:rPr dirty="0" sz="1500" spc="35">
                <a:solidFill>
                  <a:srgbClr val="1A1A1A"/>
                </a:solidFill>
                <a:latin typeface="Arial"/>
                <a:cs typeface="Arial"/>
              </a:rPr>
              <a:t>chorus, </a:t>
            </a:r>
            <a:r>
              <a:rPr dirty="0" sz="1500" spc="90">
                <a:solidFill>
                  <a:srgbClr val="1A1A1A"/>
                </a:solidFill>
                <a:latin typeface="Arial"/>
                <a:cs typeface="Arial"/>
              </a:rPr>
              <a:t>talented </a:t>
            </a:r>
            <a:r>
              <a:rPr dirty="0" sz="1500" spc="100">
                <a:solidFill>
                  <a:srgbClr val="1A1A1A"/>
                </a:solidFill>
                <a:latin typeface="Arial"/>
                <a:cs typeface="Arial"/>
              </a:rPr>
              <a:t>young  </a:t>
            </a:r>
            <a:r>
              <a:rPr dirty="0" sz="1500" spc="15">
                <a:solidFill>
                  <a:srgbClr val="1A1A1A"/>
                </a:solidFill>
                <a:latin typeface="Arial"/>
                <a:cs typeface="Arial"/>
              </a:rPr>
              <a:t>musicians, and </a:t>
            </a:r>
            <a:r>
              <a:rPr dirty="0" sz="1500" spc="85">
                <a:solidFill>
                  <a:srgbClr val="1A1A1A"/>
                </a:solidFill>
                <a:latin typeface="Arial"/>
                <a:cs typeface="Arial"/>
              </a:rPr>
              <a:t>dynamic </a:t>
            </a:r>
            <a:r>
              <a:rPr dirty="0" sz="1500" spc="45">
                <a:solidFill>
                  <a:srgbClr val="1A1A1A"/>
                </a:solidFill>
                <a:latin typeface="Arial"/>
                <a:cs typeface="Arial"/>
              </a:rPr>
              <a:t>guest</a:t>
            </a:r>
            <a:r>
              <a:rPr dirty="0" sz="1500" spc="-1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A1A1A"/>
                </a:solidFill>
                <a:latin typeface="Arial"/>
                <a:cs typeface="Arial"/>
              </a:rPr>
              <a:t>artists.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285"/>
              </a:lnSpc>
              <a:spcBef>
                <a:spcPts val="720"/>
              </a:spcBef>
            </a:pPr>
            <a:r>
              <a:rPr dirty="0" u="heavy" sz="1100" spc="2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Season </a:t>
            </a:r>
            <a:r>
              <a:rPr dirty="0" u="heavy" sz="1100" spc="3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tickets </a:t>
            </a:r>
            <a:r>
              <a:rPr dirty="0" u="heavy" sz="1100" spc="3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on </a:t>
            </a:r>
            <a:r>
              <a:rPr dirty="0" u="heavy" sz="1100" spc="5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sale</a:t>
            </a:r>
            <a:r>
              <a:rPr dirty="0" u="heavy" sz="1100" spc="-3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6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now</a:t>
            </a:r>
            <a:endParaRPr sz="1100">
              <a:latin typeface="Arial"/>
              <a:cs typeface="Arial"/>
            </a:endParaRPr>
          </a:p>
          <a:p>
            <a:pPr algn="ctr" marL="5080">
              <a:lnSpc>
                <a:spcPts val="1345"/>
              </a:lnSpc>
            </a:pPr>
            <a:r>
              <a:rPr dirty="0" sz="1150" spc="7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dirty="0" sz="1150" spc="7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dirty="0" sz="1150" spc="7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dirty="0" sz="1150" spc="8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subscribers: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1A1A1A"/>
                </a:solidFill>
                <a:latin typeface="Arial"/>
                <a:cs typeface="Arial"/>
              </a:rPr>
              <a:t>two</a:t>
            </a:r>
            <a:r>
              <a:rPr dirty="0" sz="1150" spc="24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3F3F3F"/>
                </a:solidFill>
                <a:latin typeface="Arial"/>
                <a:cs typeface="Arial"/>
              </a:rPr>
              <a:t>tic</a:t>
            </a:r>
            <a:r>
              <a:rPr dirty="0" sz="1150" spc="-12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1A1A1A"/>
                </a:solidFill>
                <a:latin typeface="Arial"/>
                <a:cs typeface="Arial"/>
              </a:rPr>
              <a:t>ke</a:t>
            </a:r>
            <a:r>
              <a:rPr dirty="0" sz="1150" spc="-17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3F3F3F"/>
                </a:solidFill>
                <a:latin typeface="Arial"/>
                <a:cs typeface="Arial"/>
              </a:rPr>
              <a:t>ts</a:t>
            </a:r>
            <a:r>
              <a:rPr dirty="0" sz="1150" spc="-6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dirty="0" sz="1150" spc="50">
                <a:solidFill>
                  <a:srgbClr val="3F3F3F"/>
                </a:solidFill>
                <a:latin typeface="Arial"/>
                <a:cs typeface="Arial"/>
              </a:rPr>
              <a:t>or</a:t>
            </a:r>
            <a:r>
              <a:rPr dirty="0" sz="1150" spc="-15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dirty="0" sz="1150" spc="50">
                <a:solidFill>
                  <a:srgbClr val="1A1A1A"/>
                </a:solidFill>
                <a:latin typeface="Arial"/>
                <a:cs typeface="Arial"/>
              </a:rPr>
              <a:t>he</a:t>
            </a:r>
            <a:r>
              <a:rPr dirty="0" sz="1150" spc="7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price</a:t>
            </a:r>
            <a:r>
              <a:rPr dirty="0" sz="1150" spc="-1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dirty="0" sz="1150" spc="8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dirty="0" sz="1150" spc="-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one.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81613" y="5842055"/>
            <a:ext cx="2915920" cy="36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75">
              <a:lnSpc>
                <a:spcPts val="1310"/>
              </a:lnSpc>
              <a:spcBef>
                <a:spcPts val="100"/>
              </a:spcBef>
            </a:pPr>
            <a:r>
              <a:rPr dirty="0" u="heavy" sz="1100" spc="5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Want to </a:t>
            </a:r>
            <a:r>
              <a:rPr dirty="0" u="heavy" sz="1100" spc="-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join one </a:t>
            </a:r>
            <a:r>
              <a:rPr dirty="0" u="heavy" sz="110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1100" spc="1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our</a:t>
            </a:r>
            <a:r>
              <a:rPr dirty="0" u="heavy" sz="1100" spc="25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20" b="1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"/>
                <a:cs typeface="Arial"/>
              </a:rPr>
              <a:t>ensembles?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dirty="0" sz="1150" spc="-15">
                <a:solidFill>
                  <a:srgbClr val="1A1A1A"/>
                </a:solidFill>
                <a:latin typeface="Arial"/>
                <a:cs typeface="Arial"/>
              </a:rPr>
              <a:t>Visit </a:t>
            </a:r>
            <a:r>
              <a:rPr dirty="0" sz="1150" spc="45">
                <a:solidFill>
                  <a:srgbClr val="1A1A1A"/>
                </a:solidFill>
                <a:latin typeface="Arial"/>
                <a:cs typeface="Arial"/>
              </a:rPr>
              <a:t>our </a:t>
            </a:r>
            <a:r>
              <a:rPr dirty="0" sz="1150" spc="60">
                <a:solidFill>
                  <a:srgbClr val="1A1A1A"/>
                </a:solidFill>
                <a:latin typeface="Arial"/>
                <a:cs typeface="Arial"/>
              </a:rPr>
              <a:t>website </a:t>
            </a:r>
            <a:r>
              <a:rPr dirty="0" sz="1150" spc="35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dirty="0" sz="1150" spc="35">
                <a:solidFill>
                  <a:srgbClr val="1A1A1A"/>
                </a:solidFill>
                <a:latin typeface="Arial"/>
                <a:cs typeface="Arial"/>
              </a:rPr>
              <a:t>or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audition</a:t>
            </a:r>
            <a:r>
              <a:rPr dirty="0" sz="1150" spc="-21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information.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8426" y="6497449"/>
            <a:ext cx="842010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55"/>
              </a:lnSpc>
              <a:spcBef>
                <a:spcPts val="100"/>
              </a:spcBef>
            </a:pPr>
            <a:r>
              <a:rPr dirty="0" sz="800" spc="15" b="1">
                <a:solidFill>
                  <a:srgbClr val="1A1A1A"/>
                </a:solidFill>
                <a:latin typeface="Arial"/>
                <a:cs typeface="Arial"/>
              </a:rPr>
              <a:t>QUINCY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ts val="1475"/>
              </a:lnSpc>
            </a:pPr>
            <a:r>
              <a:rPr dirty="0" sz="1400" spc="-100" b="1">
                <a:solidFill>
                  <a:srgbClr val="1A1A1A"/>
                </a:solidFill>
                <a:latin typeface="Times New Roman"/>
                <a:cs typeface="Times New Roman"/>
              </a:rPr>
              <a:t>MPHONY</a:t>
            </a:r>
            <a:endParaRPr sz="14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dirty="0" sz="1300" spc="-120">
                <a:solidFill>
                  <a:srgbClr val="1A1A1A"/>
                </a:solidFill>
                <a:latin typeface="Arial"/>
                <a:cs typeface="Arial"/>
              </a:rPr>
              <a:t>&lt;?	</a:t>
            </a:r>
            <a:r>
              <a:rPr dirty="0" sz="1300" spc="-490">
                <a:solidFill>
                  <a:srgbClr val="1A1A1A"/>
                </a:solidFill>
                <a:latin typeface="Arial"/>
                <a:cs typeface="Arial"/>
              </a:rPr>
              <a:t>AE</a:t>
            </a:r>
            <a:r>
              <a:rPr dirty="0" sz="1300" spc="32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1300" spc="-409">
                <a:solidFill>
                  <a:srgbClr val="1A1A1A"/>
                </a:solidFill>
                <a:latin typeface="Arial"/>
                <a:cs typeface="Arial"/>
              </a:rPr>
              <a:t>IT</a:t>
            </a:r>
            <a:r>
              <a:rPr dirty="0" sz="1300" spc="-409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dirty="0" sz="1300" spc="-409">
                <a:solidFill>
                  <a:srgbClr val="1A1A1A"/>
                </a:solidFill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82336" y="6466769"/>
            <a:ext cx="1035050" cy="53086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509"/>
              </a:spcBef>
            </a:pPr>
            <a:r>
              <a:rPr dirty="0" sz="1500" spc="35" b="1">
                <a:solidFill>
                  <a:srgbClr val="1A1A1A"/>
                </a:solidFill>
                <a:latin typeface="Arial"/>
                <a:cs typeface="Arial"/>
              </a:rPr>
              <a:t>qsoa.org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35">
                <a:solidFill>
                  <a:srgbClr val="2F2F2F"/>
                </a:solidFill>
                <a:latin typeface="Arial"/>
                <a:cs typeface="Arial"/>
              </a:rPr>
              <a:t>217-222</a:t>
            </a:r>
            <a:r>
              <a:rPr dirty="0" sz="1200" spc="35">
                <a:solidFill>
                  <a:srgbClr val="545454"/>
                </a:solidFill>
                <a:latin typeface="Arial"/>
                <a:cs typeface="Arial"/>
              </a:rPr>
              <a:t>-</a:t>
            </a:r>
            <a:r>
              <a:rPr dirty="0" sz="1200" spc="35">
                <a:solidFill>
                  <a:srgbClr val="2F2F2F"/>
                </a:solidFill>
                <a:latin typeface="Arial"/>
                <a:cs typeface="Arial"/>
              </a:rPr>
              <a:t>2856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57" y="403319"/>
            <a:ext cx="2108297" cy="2505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724" y="3941533"/>
            <a:ext cx="2010520" cy="2914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11084" y="501093"/>
            <a:ext cx="2132741" cy="2523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11084" y="4045418"/>
            <a:ext cx="2157185" cy="2811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8714" y="3041733"/>
            <a:ext cx="1275080" cy="4413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01955" marR="5080" indent="-389890">
              <a:lnSpc>
                <a:spcPts val="1590"/>
              </a:lnSpc>
              <a:spcBef>
                <a:spcPts val="229"/>
              </a:spcBef>
            </a:pPr>
            <a:r>
              <a:rPr dirty="0" sz="1400" spc="-6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Penelope</a:t>
            </a:r>
            <a:r>
              <a:rPr dirty="0" sz="1400" spc="-17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400" spc="-6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Shu</a:t>
            </a:r>
            <a:r>
              <a:rPr dirty="0" sz="1400" spc="-60" b="1" i="1">
                <a:solidFill>
                  <a:srgbClr val="343434"/>
                </a:solidFill>
                <a:latin typeface="TimesNewRomanPS-BoldItalicMT"/>
                <a:cs typeface="TimesNewRomanPS-BoldItalicMT"/>
              </a:rPr>
              <a:t>m</a:t>
            </a:r>
            <a:r>
              <a:rPr dirty="0" sz="1400" spc="-6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ate  </a:t>
            </a:r>
            <a:r>
              <a:rPr dirty="0" sz="1400" spc="-4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la.urie</a:t>
            </a:r>
            <a:endParaRPr sz="1400">
              <a:latin typeface="TimesNewRomanPS-BoldItalicMT"/>
              <a:cs typeface="TimesNewRomanPS-BoldItalic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646" y="6934379"/>
            <a:ext cx="1045210" cy="4349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55244" marR="5080" indent="-43180">
              <a:lnSpc>
                <a:spcPts val="1540"/>
              </a:lnSpc>
              <a:spcBef>
                <a:spcPts val="270"/>
              </a:spcBef>
            </a:pPr>
            <a:r>
              <a:rPr dirty="0" sz="1400" spc="-7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Mark</a:t>
            </a:r>
            <a:r>
              <a:rPr dirty="0" sz="1400" spc="-27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400" spc="-7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GiJsdilon  </a:t>
            </a:r>
            <a:r>
              <a:rPr dirty="0" sz="1400" spc="-114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Grandpt1</a:t>
            </a:r>
            <a:r>
              <a:rPr dirty="0" sz="1400" spc="-18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350" spc="-7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Moss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7224" y="532189"/>
            <a:ext cx="2321560" cy="239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685" marR="396875" indent="3810">
              <a:lnSpc>
                <a:spcPct val="112300"/>
              </a:lnSpc>
              <a:spcBef>
                <a:spcPts val="100"/>
              </a:spcBef>
            </a:pPr>
            <a:r>
              <a:rPr dirty="0" sz="1000" spc="-15">
                <a:solidFill>
                  <a:srgbClr val="1A1A1A"/>
                </a:solidFill>
                <a:latin typeface="Times New Roman"/>
                <a:cs typeface="Times New Roman"/>
              </a:rPr>
              <a:t>P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ra 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ised 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blJ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New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Yo </a:t>
            </a:r>
            <a:r>
              <a:rPr dirty="0" sz="1000" spc="-10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-10">
                <a:solidFill>
                  <a:srgbClr val="343434"/>
                </a:solidFill>
                <a:latin typeface="Times New Roman"/>
                <a:cs typeface="Times New Roman"/>
              </a:rPr>
              <a:t>k </a:t>
            </a:r>
            <a:r>
              <a:rPr dirty="0" sz="1000" spc="-145">
                <a:solidFill>
                  <a:srgbClr val="343434"/>
                </a:solidFill>
                <a:latin typeface="Times New Roman"/>
                <a:cs typeface="Times New Roman"/>
              </a:rPr>
              <a:t>Ti</a:t>
            </a:r>
            <a:r>
              <a:rPr dirty="0" sz="1000" spc="-145">
                <a:solidFill>
                  <a:srgbClr val="1A1A1A"/>
                </a:solidFill>
                <a:latin typeface="Times New Roman"/>
                <a:cs typeface="Times New Roman"/>
              </a:rPr>
              <a:t>111</a:t>
            </a:r>
            <a:r>
              <a:rPr dirty="0" sz="1000" spc="-145">
                <a:solidFill>
                  <a:srgbClr val="343434"/>
                </a:solidFill>
                <a:latin typeface="Times New Roman"/>
                <a:cs typeface="Times New Roman"/>
              </a:rPr>
              <a:t>es 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for  s </a:t>
            </a:r>
            <a:r>
              <a:rPr dirty="0" sz="1000" spc="-95">
                <a:solidFill>
                  <a:srgbClr val="1A1A1A"/>
                </a:solidFill>
                <a:latin typeface="Times New Roman"/>
                <a:cs typeface="Times New Roman"/>
              </a:rPr>
              <a:t>i </a:t>
            </a:r>
            <a:r>
              <a:rPr dirty="0" sz="1000" spc="-170">
                <a:solidFill>
                  <a:srgbClr val="343434"/>
                </a:solidFill>
                <a:latin typeface="Times New Roman"/>
                <a:cs typeface="Times New Roman"/>
              </a:rPr>
              <a:t>n5 </a:t>
            </a:r>
            <a:r>
              <a:rPr dirty="0" sz="1000" spc="-95">
                <a:solidFill>
                  <a:srgbClr val="1A1A1A"/>
                </a:solidFill>
                <a:latin typeface="Times New Roman"/>
                <a:cs typeface="Times New Roman"/>
              </a:rPr>
              <a:t>i </a:t>
            </a:r>
            <a:r>
              <a:rPr dirty="0" sz="1000" spc="-170">
                <a:solidFill>
                  <a:srgbClr val="343434"/>
                </a:solidFill>
                <a:latin typeface="Times New Roman"/>
                <a:cs typeface="Times New Roman"/>
              </a:rPr>
              <a:t>n5 </a:t>
            </a:r>
            <a:r>
              <a:rPr dirty="0" sz="1000" spc="-245">
                <a:solidFill>
                  <a:srgbClr val="343434"/>
                </a:solidFill>
                <a:latin typeface="Times New Roman"/>
                <a:cs typeface="Times New Roman"/>
              </a:rPr>
              <a:t>w </a:t>
            </a:r>
            <a:r>
              <a:rPr dirty="0" sz="1000" spc="-100">
                <a:solidFill>
                  <a:srgbClr val="1A1A1A"/>
                </a:solidFill>
                <a:latin typeface="Times New Roman"/>
                <a:cs typeface="Times New Roman"/>
              </a:rPr>
              <a:t>it </a:t>
            </a:r>
            <a:r>
              <a:rPr dirty="0" sz="1000" spc="-170">
                <a:solidFill>
                  <a:srgbClr val="343434"/>
                </a:solidFill>
                <a:latin typeface="Times New Roman"/>
                <a:cs typeface="Times New Roman"/>
              </a:rPr>
              <a:t>h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"bell-like 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clarity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75">
                <a:solidFill>
                  <a:srgbClr val="1A1A1A"/>
                </a:solidFill>
                <a:latin typeface="Times New Roman"/>
                <a:cs typeface="Times New Roman"/>
              </a:rPr>
              <a:t>n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d 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su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pass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in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5</a:t>
            </a:r>
            <a:r>
              <a:rPr dirty="0" sz="1000" spc="-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sweet</a:t>
            </a:r>
            <a:r>
              <a:rPr dirty="0" sz="1000" spc="40">
                <a:solidFill>
                  <a:srgbClr val="1A1A1A"/>
                </a:solidFill>
                <a:latin typeface="Times New Roman"/>
                <a:cs typeface="Times New Roman"/>
              </a:rPr>
              <a:t>n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ess,"Penelope</a:t>
            </a:r>
            <a:endParaRPr sz="1000">
              <a:latin typeface="Times New Roman"/>
              <a:cs typeface="Times New Roman"/>
            </a:endParaRPr>
          </a:p>
          <a:p>
            <a:pPr marL="20955" marR="38735" indent="-3810">
              <a:lnSpc>
                <a:spcPct val="110300"/>
              </a:lnSpc>
              <a:spcBef>
                <a:spcPts val="20"/>
              </a:spcBef>
            </a:pP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Shumate</a:t>
            </a:r>
            <a:r>
              <a:rPr dirty="0" sz="1000" spc="-10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as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appea</a:t>
            </a:r>
            <a:r>
              <a:rPr dirty="0" sz="1000" spc="70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ed</a:t>
            </a:r>
            <a:r>
              <a:rPr dirty="0" sz="1000" spc="-4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10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100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-8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bo</a:t>
            </a:r>
            <a:r>
              <a:rPr dirty="0" sz="1000" spc="6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h</a:t>
            </a:r>
            <a:r>
              <a:rPr dirty="0" sz="1000" spc="-9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Ca.rne5ie  </a:t>
            </a: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Iia.11and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Lincoln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Ce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er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New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Yor</a:t>
            </a:r>
            <a:r>
              <a:rPr dirty="0" sz="1000" spc="35">
                <a:solidFill>
                  <a:srgbClr val="1A1A1A"/>
                </a:solidFill>
                <a:latin typeface="Times New Roman"/>
                <a:cs typeface="Times New Roman"/>
              </a:rPr>
              <a:t>k 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CitlJ.S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e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is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dirty="0" sz="1000" spc="-10">
                <a:solidFill>
                  <a:srgbClr val="1A1A1A"/>
                </a:solidFill>
                <a:latin typeface="Times New Roman"/>
                <a:cs typeface="Times New Roman"/>
              </a:rPr>
              <a:t>fir</a:t>
            </a:r>
            <a:r>
              <a:rPr dirty="0" sz="1000" spc="-10">
                <a:solidFill>
                  <a:srgbClr val="343434"/>
                </a:solidFill>
                <a:latin typeface="Times New Roman"/>
                <a:cs typeface="Times New Roman"/>
              </a:rPr>
              <a:t>st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placew</a:t>
            </a:r>
            <a:r>
              <a:rPr dirty="0" sz="1000" spc="7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nner</a:t>
            </a:r>
            <a:r>
              <a:rPr dirty="0" sz="1000" spc="-114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marL="24765">
              <a:lnSpc>
                <a:spcPts val="1330"/>
              </a:lnSpc>
            </a:pP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the</a:t>
            </a:r>
            <a:r>
              <a:rPr dirty="0" sz="1150" spc="-20">
                <a:solidFill>
                  <a:srgbClr val="343434"/>
                </a:solidFill>
                <a:latin typeface="Arial"/>
                <a:cs typeface="Arial"/>
              </a:rPr>
              <a:t>'2019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American</a:t>
            </a:r>
            <a:r>
              <a:rPr dirty="0" sz="1000" spc="-1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P</a:t>
            </a:r>
            <a:r>
              <a:rPr dirty="0" sz="1000" spc="-5">
                <a:solidFill>
                  <a:srgbClr val="1A1A1A"/>
                </a:solidFill>
                <a:latin typeface="Times New Roman"/>
                <a:cs typeface="Times New Roman"/>
              </a:rPr>
              <a:t>riz</a:t>
            </a:r>
            <a:r>
              <a:rPr dirty="0" sz="1000" spc="-5">
                <a:solidFill>
                  <a:srgbClr val="4B4B4B"/>
                </a:solidFill>
                <a:latin typeface="Times New Roman"/>
                <a:cs typeface="Times New Roman"/>
              </a:rPr>
              <a:t>e </a:t>
            </a:r>
            <a:r>
              <a:rPr dirty="0" sz="1000" spc="-1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V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ocal</a:t>
            </a:r>
            <a:endParaRPr sz="10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Pe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forma</a:t>
            </a:r>
            <a:r>
              <a:rPr dirty="0" sz="1000" spc="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nce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in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Oratorio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thissummer</a:t>
            </a:r>
            <a:endParaRPr sz="1000">
              <a:latin typeface="Times New Roman"/>
              <a:cs typeface="Times New Roman"/>
            </a:endParaRPr>
          </a:p>
          <a:p>
            <a:pPr marL="15240" marR="85725" indent="6350">
              <a:lnSpc>
                <a:spcPct val="110300"/>
              </a:lnSpc>
              <a:spcBef>
                <a:spcPts val="20"/>
              </a:spcBef>
            </a:pP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debuts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with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e 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RotJa.</a:t>
            </a:r>
            <a:r>
              <a:rPr dirty="0" sz="1000" spc="-40">
                <a:solidFill>
                  <a:srgbClr val="1A1A1A"/>
                </a:solidFill>
                <a:latin typeface="Times New Roman"/>
                <a:cs typeface="Times New Roman"/>
              </a:rPr>
              <a:t>l 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P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h </a:t>
            </a:r>
            <a:r>
              <a:rPr dirty="0" sz="1000">
                <a:solidFill>
                  <a:srgbClr val="1A1A1A"/>
                </a:solidFill>
                <a:latin typeface="Times New Roman"/>
                <a:cs typeface="Times New Roman"/>
              </a:rPr>
              <a:t>il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ha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nn onic 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Orchestra 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£or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a.</a:t>
            </a:r>
            <a:r>
              <a:rPr dirty="0" sz="1000" spc="45">
                <a:solidFill>
                  <a:srgbClr val="4B4B4B"/>
                </a:solidFill>
                <a:latin typeface="Times New Roman"/>
                <a:cs typeface="Times New Roman"/>
              </a:rPr>
              <a:t>recordin5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at 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isto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ic 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Abbey</a:t>
            </a:r>
            <a:r>
              <a:rPr dirty="0" sz="1000" spc="-4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Road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Stud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os</a:t>
            </a:r>
            <a:r>
              <a:rPr dirty="0" sz="1000" spc="-1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Lon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d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on.She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ha.s 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dirty="0" sz="1000" spc="-5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so </a:t>
            </a: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su115wit </a:t>
            </a:r>
            <a:r>
              <a:rPr dirty="0" sz="1000" spc="-45">
                <a:solidFill>
                  <a:srgbClr val="1A1A1A"/>
                </a:solidFill>
                <a:latin typeface="Times New Roman"/>
                <a:cs typeface="Times New Roman"/>
              </a:rPr>
              <a:t>h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opera.companies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a.nd 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orchestras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across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343434"/>
                </a:solidFill>
                <a:latin typeface="Times New Roman"/>
                <a:cs typeface="Times New Roman"/>
              </a:rPr>
              <a:t>America..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V</a:t>
            </a:r>
            <a:r>
              <a:rPr dirty="0" sz="1000" spc="1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15">
                <a:solidFill>
                  <a:srgbClr val="4B4B4B"/>
                </a:solidFill>
                <a:latin typeface="Times New Roman"/>
                <a:cs typeface="Times New Roman"/>
              </a:rPr>
              <a:t>sit </a:t>
            </a:r>
            <a:r>
              <a:rPr dirty="0" u="heavy" sz="1000" spc="-65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w'.vw</a:t>
            </a:r>
            <a:r>
              <a:rPr dirty="0" u="heavy" sz="1000" spc="-65">
                <a:solidFill>
                  <a:srgbClr val="696769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u="heavy" sz="1000" spc="-65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. </a:t>
            </a:r>
            <a:r>
              <a:rPr dirty="0" u="heavy" sz="1000" spc="25">
                <a:solidFill>
                  <a:srgbClr val="696769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e </a:t>
            </a:r>
            <a:r>
              <a:rPr dirty="0" u="heavy" sz="1000" spc="20">
                <a:solidFill>
                  <a:srgbClr val="343434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1000" spc="20">
                <a:solidFill>
                  <a:srgbClr val="696769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1000" spc="20">
                <a:solidFill>
                  <a:srgbClr val="343434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lop</a:t>
            </a:r>
            <a:r>
              <a:rPr dirty="0" u="heavy" sz="1000" spc="20">
                <a:solidFill>
                  <a:srgbClr val="696769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heavy" sz="1000" spc="20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slnuna.te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.</a:t>
            </a:r>
            <a:r>
              <a:rPr dirty="0" sz="1000" spc="-2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u="heavy" sz="1000" spc="-165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01</a:t>
            </a:r>
            <a:r>
              <a:rPr dirty="0" u="heavy" sz="1000" spc="-165">
                <a:solidFill>
                  <a:srgbClr val="696769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heavy" sz="1000" spc="-165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092" y="3991127"/>
            <a:ext cx="2433320" cy="3239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5875" marR="161925" indent="2540">
              <a:lnSpc>
                <a:spcPct val="109600"/>
              </a:lnSpc>
              <a:spcBef>
                <a:spcPts val="120"/>
              </a:spcBef>
            </a:pPr>
            <a:r>
              <a:rPr dirty="0" sz="1000" spc="-10">
                <a:solidFill>
                  <a:srgbClr val="1A1A1A"/>
                </a:solidFill>
                <a:latin typeface="Times New Roman"/>
                <a:cs typeface="Times New Roman"/>
              </a:rPr>
              <a:t>M</a:t>
            </a:r>
            <a:r>
              <a:rPr dirty="0" sz="1000" spc="-10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rk </a:t>
            </a: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G </a:t>
            </a:r>
            <a:r>
              <a:rPr dirty="0" sz="1000" spc="-2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l5all on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isdeli5hted </a:t>
            </a:r>
            <a:r>
              <a:rPr dirty="0" sz="1000" spc="65">
                <a:solidFill>
                  <a:srgbClr val="4B4B4B"/>
                </a:solidFill>
                <a:latin typeface="Times New Roman"/>
                <a:cs typeface="Times New Roman"/>
              </a:rPr>
              <a:t>to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return </a:t>
            </a:r>
            <a:r>
              <a:rPr dirty="0" sz="1050" spc="55">
                <a:solidFill>
                  <a:srgbClr val="343434"/>
                </a:solidFill>
                <a:latin typeface="Times New Roman"/>
                <a:cs typeface="Times New Roman"/>
              </a:rPr>
              <a:t>to 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QuinctJ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and</a:t>
            </a:r>
            <a:r>
              <a:rPr dirty="0" sz="1000" spc="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to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55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z="1000" spc="-2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ro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z="1000" spc="-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of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343434"/>
                </a:solidFill>
                <a:latin typeface="Times New Roman"/>
                <a:cs typeface="Times New Roman"/>
              </a:rPr>
              <a:t>Grandpa</a:t>
            </a:r>
            <a:r>
              <a:rPr dirty="0" sz="1000" spc="-1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Moss, 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which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he</a:t>
            </a:r>
            <a:r>
              <a:rPr dirty="0" sz="1000" spc="-6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performed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for</a:t>
            </a:r>
            <a:r>
              <a:rPr dirty="0" sz="1000" spc="-12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1A1A1A"/>
                </a:solidFill>
                <a:latin typeface="Times New Roman"/>
                <a:cs typeface="Times New Roman"/>
              </a:rPr>
              <a:t>M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uddy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River</a:t>
            </a:r>
            <a:endParaRPr sz="1000">
              <a:latin typeface="Times New Roman"/>
              <a:cs typeface="Times New Roman"/>
            </a:endParaRPr>
          </a:p>
          <a:p>
            <a:pPr marL="15875" marR="251460">
              <a:lnSpc>
                <a:spcPct val="98600"/>
              </a:lnSpc>
              <a:spcBef>
                <a:spcPts val="20"/>
              </a:spcBef>
            </a:pPr>
            <a:r>
              <a:rPr dirty="0" sz="1000" spc="105">
                <a:solidFill>
                  <a:srgbClr val="343434"/>
                </a:solidFill>
                <a:latin typeface="Times New Roman"/>
                <a:cs typeface="Times New Roman"/>
              </a:rPr>
              <a:t>Opera </a:t>
            </a:r>
            <a:r>
              <a:rPr dirty="0" sz="1000" spc="-3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3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dirty="0" sz="1150" spc="-30">
                <a:solidFill>
                  <a:srgbClr val="343434"/>
                </a:solidFill>
                <a:latin typeface="Arial"/>
                <a:cs typeface="Arial"/>
              </a:rPr>
              <a:t>1995</a:t>
            </a:r>
            <a:r>
              <a:rPr dirty="0" sz="1150" spc="-30">
                <a:solidFill>
                  <a:srgbClr val="1A1A1A"/>
                </a:solidFill>
                <a:latin typeface="Arial"/>
                <a:cs typeface="Arial"/>
              </a:rPr>
              <a:t>.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lie </a:t>
            </a:r>
            <a:r>
              <a:rPr dirty="0" sz="1000" spc="90">
                <a:solidFill>
                  <a:srgbClr val="343434"/>
                </a:solidFill>
                <a:latin typeface="Times New Roman"/>
                <a:cs typeface="Times New Roman"/>
              </a:rPr>
              <a:t>debutedw</a:t>
            </a:r>
            <a:r>
              <a:rPr dirty="0" sz="1000" spc="90">
                <a:solidFill>
                  <a:srgbClr val="1A1A1A"/>
                </a:solidFill>
                <a:latin typeface="Times New Roman"/>
                <a:cs typeface="Times New Roman"/>
              </a:rPr>
              <a:t>it</a:t>
            </a:r>
            <a:r>
              <a:rPr dirty="0" sz="1000" spc="90">
                <a:solidFill>
                  <a:srgbClr val="343434"/>
                </a:solidFill>
                <a:latin typeface="Times New Roman"/>
                <a:cs typeface="Times New Roman"/>
              </a:rPr>
              <a:t>h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the  </a:t>
            </a:r>
            <a:r>
              <a:rPr dirty="0" sz="1000" spc="40">
                <a:solidFill>
                  <a:srgbClr val="4B4B4B"/>
                </a:solidFill>
                <a:latin typeface="Times New Roman"/>
                <a:cs typeface="Times New Roman"/>
              </a:rPr>
              <a:t>company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dirty="0" sz="1150" spc="-35">
                <a:solidFill>
                  <a:srgbClr val="343434"/>
                </a:solidFill>
                <a:latin typeface="Arial"/>
                <a:cs typeface="Arial"/>
              </a:rPr>
              <a:t>1990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as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meon i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n </a:t>
            </a:r>
            <a:r>
              <a:rPr dirty="0" sz="1200" spc="-125" i="1">
                <a:solidFill>
                  <a:srgbClr val="343434"/>
                </a:solidFill>
                <a:latin typeface="Times New Roman"/>
                <a:cs typeface="Times New Roman"/>
              </a:rPr>
              <a:t>Th.e  </a:t>
            </a:r>
            <a:r>
              <a:rPr dirty="0" sz="1050" spc="-45" i="1">
                <a:solidFill>
                  <a:srgbClr val="343434"/>
                </a:solidFill>
                <a:latin typeface="Times New Roman"/>
                <a:cs typeface="Times New Roman"/>
              </a:rPr>
              <a:t>Nc1.tivitlj</a:t>
            </a:r>
            <a:r>
              <a:rPr dirty="0" sz="1050" spc="-55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-5" i="1">
                <a:solidFill>
                  <a:srgbClr val="343434"/>
                </a:solidFill>
                <a:latin typeface="Times New Roman"/>
                <a:cs typeface="Times New Roman"/>
              </a:rPr>
              <a:t>AccordintJ</a:t>
            </a:r>
            <a:r>
              <a:rPr dirty="0" sz="1050" spc="30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150" spc="-5" i="1">
                <a:solidFill>
                  <a:srgbClr val="343434"/>
                </a:solidFill>
                <a:latin typeface="Times New Roman"/>
                <a:cs typeface="Times New Roman"/>
              </a:rPr>
              <a:t>to</a:t>
            </a:r>
            <a:r>
              <a:rPr dirty="0" sz="1150" spc="-135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25" i="1">
                <a:solidFill>
                  <a:srgbClr val="343434"/>
                </a:solidFill>
                <a:latin typeface="Times New Roman"/>
                <a:cs typeface="Times New Roman"/>
              </a:rPr>
              <a:t>St</a:t>
            </a:r>
            <a:r>
              <a:rPr dirty="0" sz="1050" spc="25" i="1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r>
              <a:rPr dirty="0" sz="1000" spc="25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-12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uJ</a:t>
            </a:r>
            <a:r>
              <a:rPr dirty="0" sz="1000" spc="-3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nd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ast  </a:t>
            </a:r>
            <a:r>
              <a:rPr dirty="0" sz="1000" spc="80">
                <a:solidFill>
                  <a:srgbClr val="343434"/>
                </a:solidFill>
                <a:latin typeface="Times New Roman"/>
                <a:cs typeface="Times New Roman"/>
              </a:rPr>
              <a:t>appeared</a:t>
            </a:r>
            <a:r>
              <a:rPr dirty="0" sz="1000" spc="-8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as</a:t>
            </a:r>
            <a:r>
              <a:rPr dirty="0" sz="1000" spc="-14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G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55">
                <a:solidFill>
                  <a:srgbClr val="4B4B4B"/>
                </a:solidFill>
                <a:latin typeface="Times New Roman"/>
                <a:cs typeface="Times New Roman"/>
              </a:rPr>
              <a:t>or5io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Germont</a:t>
            </a:r>
            <a:r>
              <a:rPr dirty="0" sz="1000" spc="-6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4B4B4B"/>
                </a:solidFill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45"/>
              </a:spcBef>
            </a:pPr>
            <a:r>
              <a:rPr dirty="0" sz="1050" spc="40" i="1">
                <a:solidFill>
                  <a:srgbClr val="343434"/>
                </a:solidFill>
                <a:latin typeface="Times New Roman"/>
                <a:cs typeface="Times New Roman"/>
              </a:rPr>
              <a:t>La</a:t>
            </a:r>
            <a:r>
              <a:rPr dirty="0" sz="1050" spc="-85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-150" i="1">
                <a:solidFill>
                  <a:srgbClr val="343434"/>
                </a:solidFill>
                <a:latin typeface="Times New Roman"/>
                <a:cs typeface="Times New Roman"/>
              </a:rPr>
              <a:t>Trc1.vic1.tc1..</a:t>
            </a:r>
            <a:endParaRPr sz="1050">
              <a:latin typeface="Times New Roman"/>
              <a:cs typeface="Times New Roman"/>
            </a:endParaRPr>
          </a:p>
          <a:p>
            <a:pPr marL="15875" indent="-3810">
              <a:lnSpc>
                <a:spcPct val="100000"/>
              </a:lnSpc>
              <a:spcBef>
                <a:spcPts val="90"/>
              </a:spcBef>
              <a:tabLst>
                <a:tab pos="1034415" algn="l"/>
              </a:tabLst>
            </a:pPr>
            <a:r>
              <a:rPr dirty="0" sz="1000" spc="-195">
                <a:solidFill>
                  <a:srgbClr val="343434"/>
                </a:solidFill>
                <a:latin typeface="Times New Roman"/>
                <a:cs typeface="Times New Roman"/>
              </a:rPr>
              <a:t>S     </a:t>
            </a:r>
            <a:r>
              <a:rPr dirty="0" sz="1000" spc="-100">
                <a:solidFill>
                  <a:srgbClr val="1A1A1A"/>
                </a:solidFill>
                <a:latin typeface="Times New Roman"/>
                <a:cs typeface="Times New Roman"/>
              </a:rPr>
              <a:t>i </a:t>
            </a:r>
            <a:r>
              <a:rPr dirty="0" sz="1000" spc="-165">
                <a:solidFill>
                  <a:srgbClr val="343434"/>
                </a:solidFill>
                <a:latin typeface="Times New Roman"/>
                <a:cs typeface="Times New Roman"/>
              </a:rPr>
              <a:t>nce        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40" i="1">
                <a:solidFill>
                  <a:srgbClr val="343434"/>
                </a:solidFill>
                <a:latin typeface="Times New Roman"/>
                <a:cs typeface="Times New Roman"/>
              </a:rPr>
              <a:t>La</a:t>
            </a:r>
            <a:r>
              <a:rPr dirty="0" sz="1050" spc="-75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-170" i="1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50" spc="-170" i="1">
                <a:solidFill>
                  <a:srgbClr val="343434"/>
                </a:solidFill>
                <a:latin typeface="Times New Roman"/>
                <a:cs typeface="Times New Roman"/>
              </a:rPr>
              <a:t>rc1.viata,	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solo</a:t>
            </a:r>
            <a:r>
              <a:rPr dirty="0" sz="1000" spc="-1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debuts</a:t>
            </a:r>
            <a:r>
              <a:rPr dirty="0" sz="1000" spc="-1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were</a:t>
            </a:r>
            <a:r>
              <a:rPr dirty="0" sz="1000" spc="-114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343434"/>
                </a:solidFill>
                <a:latin typeface="Times New Roman"/>
                <a:cs typeface="Times New Roman"/>
              </a:rPr>
              <a:t>ma.de</a:t>
            </a:r>
            <a:endParaRPr sz="1000">
              <a:latin typeface="Times New Roman"/>
              <a:cs typeface="Times New Roman"/>
            </a:endParaRPr>
          </a:p>
          <a:p>
            <a:pPr marL="12700" marR="5080" indent="3175">
              <a:lnSpc>
                <a:spcPct val="110500"/>
              </a:lnSpc>
              <a:spcBef>
                <a:spcPts val="10"/>
              </a:spcBef>
            </a:pPr>
            <a:r>
              <a:rPr dirty="0" sz="1000" spc="10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t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Carne5ie </a:t>
            </a:r>
            <a:r>
              <a:rPr dirty="0" sz="1000" spc="8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80">
                <a:solidFill>
                  <a:srgbClr val="1A1A1A"/>
                </a:solidFill>
                <a:latin typeface="Times New Roman"/>
                <a:cs typeface="Times New Roman"/>
              </a:rPr>
              <a:t>n</a:t>
            </a:r>
            <a:r>
              <a:rPr dirty="0" sz="1000" spc="80">
                <a:solidFill>
                  <a:srgbClr val="343434"/>
                </a:solidFill>
                <a:latin typeface="Times New Roman"/>
                <a:cs typeface="Times New Roman"/>
              </a:rPr>
              <a:t>d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Aver</a:t>
            </a:r>
            <a:r>
              <a:rPr dirty="0" sz="1000" spc="25">
                <a:solidFill>
                  <a:srgbClr val="1A1A1A"/>
                </a:solidFill>
                <a:latin typeface="Times New Roman"/>
                <a:cs typeface="Times New Roman"/>
              </a:rPr>
              <a:t>tJ </a:t>
            </a:r>
            <a:r>
              <a:rPr dirty="0" sz="1000" spc="-120">
                <a:solidFill>
                  <a:srgbClr val="343434"/>
                </a:solidFill>
                <a:latin typeface="Times New Roman"/>
                <a:cs typeface="Times New Roman"/>
              </a:rPr>
              <a:t>F </a:t>
            </a:r>
            <a:r>
              <a:rPr dirty="0" sz="1000" spc="-4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45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dirty="0" sz="1000" spc="-45">
                <a:solidFill>
                  <a:srgbClr val="1A1A1A"/>
                </a:solidFill>
                <a:latin typeface="Times New Roman"/>
                <a:cs typeface="Times New Roman"/>
              </a:rPr>
              <a:t>h </a:t>
            </a:r>
            <a:r>
              <a:rPr dirty="0" sz="1000" spc="-95">
                <a:solidFill>
                  <a:srgbClr val="343434"/>
                </a:solidFill>
                <a:latin typeface="Times New Roman"/>
                <a:cs typeface="Times New Roman"/>
              </a:rPr>
              <a:t>e 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r </a:t>
            </a:r>
            <a:r>
              <a:rPr dirty="0" sz="1000" spc="-5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-5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alls,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with 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J11d </a:t>
            </a:r>
            <a:r>
              <a:rPr dirty="0" sz="1000" spc="-100">
                <a:solidFill>
                  <a:srgbClr val="343434"/>
                </a:solidFill>
                <a:latin typeface="Times New Roman"/>
                <a:cs typeface="Times New Roman"/>
              </a:rPr>
              <a:t>ia </a:t>
            </a:r>
            <a:r>
              <a:rPr dirty="0" sz="1000" spc="-125">
                <a:solidFill>
                  <a:srgbClr val="343434"/>
                </a:solidFill>
                <a:latin typeface="Times New Roman"/>
                <a:cs typeface="Times New Roman"/>
              </a:rPr>
              <a:t>na </a:t>
            </a:r>
            <a:r>
              <a:rPr dirty="0" sz="1000" spc="-130">
                <a:solidFill>
                  <a:srgbClr val="343434"/>
                </a:solidFill>
                <a:latin typeface="Times New Roman"/>
                <a:cs typeface="Times New Roman"/>
              </a:rPr>
              <a:t>po </a:t>
            </a:r>
            <a:r>
              <a:rPr dirty="0" sz="1000" spc="-75">
                <a:solidFill>
                  <a:srgbClr val="1A1A1A"/>
                </a:solidFill>
                <a:latin typeface="Times New Roman"/>
                <a:cs typeface="Times New Roman"/>
              </a:rPr>
              <a:t>l </a:t>
            </a:r>
            <a:r>
              <a:rPr dirty="0" sz="1000" spc="-85">
                <a:solidFill>
                  <a:srgbClr val="343434"/>
                </a:solidFill>
                <a:latin typeface="Times New Roman"/>
                <a:cs typeface="Times New Roman"/>
              </a:rPr>
              <a:t>is,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Detroit,Pit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b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ur5h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,  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Ba</a:t>
            </a:r>
            <a:r>
              <a:rPr dirty="0" sz="1000" spc="-7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ti111ore, </a:t>
            </a:r>
            <a:r>
              <a:rPr dirty="0" sz="1000" spc="-170">
                <a:solidFill>
                  <a:srgbClr val="4B4B4B"/>
                </a:solidFill>
                <a:latin typeface="Times New Roman"/>
                <a:cs typeface="Times New Roman"/>
              </a:rPr>
              <a:t>and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Kansas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City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symphonies, 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and</a:t>
            </a:r>
            <a:r>
              <a:rPr dirty="0" sz="1000" spc="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dirty="0" sz="1000" spc="-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C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incin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1A1A1A"/>
                </a:solidFill>
                <a:latin typeface="Times New Roman"/>
                <a:cs typeface="Times New Roman"/>
              </a:rPr>
              <a:t>n</a:t>
            </a:r>
            <a:r>
              <a:rPr dirty="0" sz="1000" spc="10">
                <a:solidFill>
                  <a:srgbClr val="343434"/>
                </a:solidFill>
                <a:latin typeface="Times New Roman"/>
                <a:cs typeface="Times New Roman"/>
              </a:rPr>
              <a:t>ati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Popswith</a:t>
            </a:r>
            <a:r>
              <a:rPr dirty="0" sz="1000" spc="65">
                <a:solidFill>
                  <a:srgbClr val="4B4B4B"/>
                </a:solidFill>
                <a:latin typeface="Times New Roman"/>
                <a:cs typeface="Times New Roman"/>
              </a:rPr>
              <a:t>Erich</a:t>
            </a:r>
            <a:r>
              <a:rPr dirty="0" sz="1000" spc="-8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Kunzel. 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n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add it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on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Mark</a:t>
            </a:r>
            <a:r>
              <a:rPr dirty="0" sz="1000" spc="35">
                <a:solidFill>
                  <a:srgbClr val="1A1A1A"/>
                </a:solidFill>
                <a:latin typeface="Times New Roman"/>
                <a:cs typeface="Times New Roman"/>
              </a:rPr>
              <a:t>'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s </a:t>
            </a:r>
            <a:r>
              <a:rPr dirty="0" sz="1000" spc="-65">
                <a:solidFill>
                  <a:srgbClr val="343434"/>
                </a:solidFill>
                <a:latin typeface="Times New Roman"/>
                <a:cs typeface="Times New Roman"/>
              </a:rPr>
              <a:t>perfor111i115 ca </a:t>
            </a:r>
            <a:r>
              <a:rPr dirty="0" sz="1000" spc="-60">
                <a:solidFill>
                  <a:srgbClr val="343434"/>
                </a:solidFill>
                <a:latin typeface="Times New Roman"/>
                <a:cs typeface="Times New Roman"/>
              </a:rPr>
              <a:t>ree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dirty="0" sz="1000" spc="-20">
                <a:solidFill>
                  <a:srgbClr val="1A1A1A"/>
                </a:solidFill>
                <a:latin typeface="Times New Roman"/>
                <a:cs typeface="Times New Roman"/>
              </a:rPr>
              <a:t>, 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he 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serves</a:t>
            </a:r>
            <a:r>
              <a:rPr dirty="0" sz="1000" spc="-8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4B4B4B"/>
                </a:solidFill>
                <a:latin typeface="Times New Roman"/>
                <a:cs typeface="Times New Roman"/>
              </a:rPr>
              <a:t>as</a:t>
            </a:r>
            <a:r>
              <a:rPr dirty="0" sz="1000" spc="-3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D</a:t>
            </a:r>
            <a:r>
              <a:rPr dirty="0" sz="1000" spc="4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rector</a:t>
            </a: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of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Music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at</a:t>
            </a:r>
            <a:r>
              <a:rPr dirty="0" sz="1000" spc="1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North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United 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Me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hodist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Churc</a:t>
            </a:r>
            <a:r>
              <a:rPr dirty="0" sz="1000" spc="70">
                <a:solidFill>
                  <a:srgbClr val="1A1A1A"/>
                </a:solidFill>
                <a:latin typeface="Times New Roman"/>
                <a:cs typeface="Times New Roman"/>
              </a:rPr>
              <a:t>h </a:t>
            </a:r>
            <a:r>
              <a:rPr dirty="0" sz="1000" spc="4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n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Ind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anapolisand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a  s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udio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musician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recordin5</a:t>
            </a:r>
            <a:r>
              <a:rPr dirty="0" sz="1000" spc="-114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for</a:t>
            </a:r>
            <a:r>
              <a:rPr dirty="0" sz="1000" spc="-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Beckenhors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,  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dirty="0" sz="1000" spc="-40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aw11ee </a:t>
            </a:r>
            <a:r>
              <a:rPr dirty="0" sz="1000" spc="-145">
                <a:solidFill>
                  <a:srgbClr val="8C8E8C"/>
                </a:solidFill>
                <a:latin typeface="Times New Roman"/>
                <a:cs typeface="Times New Roman"/>
              </a:rPr>
              <a:t>-</a:t>
            </a:r>
            <a:r>
              <a:rPr dirty="0" sz="1000" spc="-145">
                <a:solidFill>
                  <a:srgbClr val="1A1A1A"/>
                </a:solidFill>
                <a:latin typeface="Times New Roman"/>
                <a:cs typeface="Times New Roman"/>
              </a:rPr>
              <a:t>, 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dirty="0" sz="1000" spc="-105">
                <a:solidFill>
                  <a:srgbClr val="343434"/>
                </a:solidFill>
                <a:latin typeface="Times New Roman"/>
                <a:cs typeface="Times New Roman"/>
              </a:rPr>
              <a:t>Ia </a:t>
            </a:r>
            <a:r>
              <a:rPr dirty="0" sz="1000" spc="-75">
                <a:solidFill>
                  <a:srgbClr val="1A1A1A"/>
                </a:solidFill>
                <a:latin typeface="Times New Roman"/>
                <a:cs typeface="Times New Roman"/>
              </a:rPr>
              <a:t>l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Leonard, </a:t>
            </a:r>
            <a:r>
              <a:rPr dirty="0" sz="1000" spc="-4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ope,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Lorenz and 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other</a:t>
            </a:r>
            <a:r>
              <a:rPr dirty="0" sz="1000" spc="-114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4B4B4B"/>
                </a:solidFill>
                <a:latin typeface="Times New Roman"/>
                <a:cs typeface="Times New Roman"/>
              </a:rPr>
              <a:t>chora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-6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publishers.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0104" y="1620439"/>
            <a:ext cx="114935" cy="650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">
              <a:lnSpc>
                <a:spcPts val="2065"/>
              </a:lnSpc>
              <a:spcBef>
                <a:spcPts val="105"/>
              </a:spcBef>
            </a:pPr>
            <a:r>
              <a:rPr dirty="0" sz="2100" spc="-125">
                <a:solidFill>
                  <a:srgbClr val="696769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845"/>
              </a:lnSpc>
            </a:pPr>
            <a:r>
              <a:rPr dirty="0" sz="2750" spc="-60">
                <a:solidFill>
                  <a:srgbClr val="696769"/>
                </a:solidFill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9847" y="5518687"/>
            <a:ext cx="125730" cy="583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80">
              <a:lnSpc>
                <a:spcPts val="2585"/>
              </a:lnSpc>
              <a:spcBef>
                <a:spcPts val="105"/>
              </a:spcBef>
            </a:pPr>
            <a:r>
              <a:rPr dirty="0" sz="2200" spc="-235">
                <a:solidFill>
                  <a:srgbClr val="B3B3B3"/>
                </a:solidFill>
                <a:latin typeface="Times New Roman"/>
                <a:cs typeface="Times New Roman"/>
              </a:rPr>
              <a:t>'</a:t>
            </a:r>
            <a:r>
              <a:rPr dirty="0" sz="2200" spc="-30">
                <a:solidFill>
                  <a:srgbClr val="696769"/>
                </a:solidFill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05"/>
              </a:lnSpc>
            </a:pPr>
            <a:r>
              <a:rPr dirty="0" sz="1550" spc="-180" i="1">
                <a:solidFill>
                  <a:srgbClr val="8C8E8C"/>
                </a:solidFill>
                <a:latin typeface="Times New Roman"/>
                <a:cs typeface="Times New Roman"/>
              </a:rPr>
              <a:t>if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9500" y="3151730"/>
            <a:ext cx="108267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60"/>
              </a:lnSpc>
              <a:spcBef>
                <a:spcPts val="100"/>
              </a:spcBef>
            </a:pPr>
            <a:r>
              <a:rPr dirty="0" sz="1400" spc="-6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Stephen</a:t>
            </a:r>
            <a:r>
              <a:rPr dirty="0" sz="1400" spc="-204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400" spc="-9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Co.rroll</a:t>
            </a:r>
            <a:endParaRPr sz="1400">
              <a:latin typeface="TimesNewRomanPS-BoldItalicMT"/>
              <a:cs typeface="TimesNewRomanPS-BoldItalicMT"/>
            </a:endParaRPr>
          </a:p>
          <a:p>
            <a:pPr algn="ctr">
              <a:lnSpc>
                <a:spcPts val="1600"/>
              </a:lnSpc>
            </a:pPr>
            <a:r>
              <a:rPr dirty="0" sz="1350" spc="-50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Martin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7397" y="458857"/>
            <a:ext cx="2410460" cy="32829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4765" marR="5080" indent="26670">
              <a:lnSpc>
                <a:spcPct val="115599"/>
              </a:lnSpc>
              <a:spcBef>
                <a:spcPts val="155"/>
              </a:spcBef>
            </a:pP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Pra </a:t>
            </a:r>
            <a:r>
              <a:rPr dirty="0" sz="1000" spc="-4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sed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h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s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powedul,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colorfu </a:t>
            </a:r>
            <a:r>
              <a:rPr dirty="0" sz="1000" spc="-50">
                <a:solidFill>
                  <a:srgbClr val="1A1A1A"/>
                </a:solidFill>
                <a:latin typeface="Times New Roman"/>
                <a:cs typeface="Times New Roman"/>
              </a:rPr>
              <a:t>l 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si115i </a:t>
            </a:r>
            <a:r>
              <a:rPr dirty="0" sz="1000" spc="-130">
                <a:solidFill>
                  <a:srgbClr val="1A1A1A"/>
                </a:solidFill>
                <a:latin typeface="Times New Roman"/>
                <a:cs typeface="Times New Roman"/>
              </a:rPr>
              <a:t>n </a:t>
            </a:r>
            <a:r>
              <a:rPr dirty="0" sz="1000" spc="-100">
                <a:solidFill>
                  <a:srgbClr val="343434"/>
                </a:solidFill>
                <a:latin typeface="Times New Roman"/>
                <a:cs typeface="Times New Roman"/>
              </a:rPr>
              <a:t>5, 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tenorStephe11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Carroll 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ecen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llJ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made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his 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principal</a:t>
            </a:r>
            <a:r>
              <a:rPr dirty="0" sz="1000" spc="-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4B4B4B"/>
                </a:solidFill>
                <a:latin typeface="Times New Roman"/>
                <a:cs typeface="Times New Roman"/>
              </a:rPr>
              <a:t>artist</a:t>
            </a:r>
            <a:r>
              <a:rPr dirty="0" sz="1000" spc="-9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343434"/>
                </a:solidFill>
                <a:latin typeface="Times New Roman"/>
                <a:cs typeface="Times New Roman"/>
              </a:rPr>
              <a:t>debut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at</a:t>
            </a:r>
            <a:r>
              <a:rPr dirty="0" sz="1000" spc="-4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V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ir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5i</a:t>
            </a:r>
            <a:r>
              <a:rPr dirty="0" sz="1000" spc="45">
                <a:solidFill>
                  <a:srgbClr val="1A1A1A"/>
                </a:solidFill>
                <a:latin typeface="Times New Roman"/>
                <a:cs typeface="Times New Roman"/>
              </a:rPr>
              <a:t>ni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105">
                <a:solidFill>
                  <a:srgbClr val="343434"/>
                </a:solidFill>
                <a:latin typeface="Times New Roman"/>
                <a:cs typeface="Times New Roman"/>
              </a:rPr>
              <a:t>Opera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343434"/>
                </a:solidFill>
                <a:latin typeface="Times New Roman"/>
                <a:cs typeface="Times New Roman"/>
              </a:rPr>
              <a:t>as 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Don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O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tta.v</a:t>
            </a:r>
            <a:r>
              <a:rPr dirty="0" sz="1000" spc="-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e </a:t>
            </a:r>
            <a:r>
              <a:rPr dirty="0" sz="1000" spc="-20">
                <a:solidFill>
                  <a:srgbClr val="1A1A1A"/>
                </a:solidFill>
                <a:latin typeface="Times New Roman"/>
                <a:cs typeface="Times New Roman"/>
              </a:rPr>
              <a:t>in </a:t>
            </a:r>
            <a:r>
              <a:rPr dirty="0" sz="1050" spc="-30" i="1">
                <a:solidFill>
                  <a:srgbClr val="1A1A1A"/>
                </a:solidFill>
                <a:latin typeface="Times New Roman"/>
                <a:cs typeface="Times New Roman"/>
              </a:rPr>
              <a:t>D</a:t>
            </a:r>
            <a:r>
              <a:rPr dirty="0" sz="1050" spc="-30" i="1">
                <a:solidFill>
                  <a:srgbClr val="343434"/>
                </a:solidFill>
                <a:latin typeface="Times New Roman"/>
                <a:cs typeface="Times New Roman"/>
              </a:rPr>
              <a:t>ori </a:t>
            </a:r>
            <a:r>
              <a:rPr dirty="0" sz="1050" spc="-25" i="1">
                <a:solidFill>
                  <a:srgbClr val="343434"/>
                </a:solidFill>
                <a:latin typeface="Times New Roman"/>
                <a:cs typeface="Times New Roman"/>
              </a:rPr>
              <a:t>G</a:t>
            </a:r>
            <a:r>
              <a:rPr dirty="0" sz="1050" spc="-25" i="1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50" spc="-25" i="1">
                <a:solidFill>
                  <a:srgbClr val="343434"/>
                </a:solidFill>
                <a:latin typeface="Times New Roman"/>
                <a:cs typeface="Times New Roman"/>
              </a:rPr>
              <a:t>ov </a:t>
            </a:r>
            <a:r>
              <a:rPr dirty="0" sz="1050" spc="-295" i="1">
                <a:solidFill>
                  <a:srgbClr val="343434"/>
                </a:solidFill>
                <a:latin typeface="Times New Roman"/>
                <a:cs typeface="Times New Roman"/>
              </a:rPr>
              <a:t>c11.</a:t>
            </a:r>
            <a:r>
              <a:rPr dirty="0" sz="1050" spc="-120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-180" i="1">
                <a:solidFill>
                  <a:srgbClr val="343434"/>
                </a:solidFill>
                <a:latin typeface="Times New Roman"/>
                <a:cs typeface="Times New Roman"/>
              </a:rPr>
              <a:t>Jni.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Recent  </a:t>
            </a:r>
            <a:r>
              <a:rPr dirty="0" sz="1000" spc="60">
                <a:solidFill>
                  <a:srgbClr val="4B4B4B"/>
                </a:solidFill>
                <a:latin typeface="Times New Roman"/>
                <a:cs typeface="Times New Roman"/>
              </a:rPr>
              <a:t>operatic</a:t>
            </a:r>
            <a:r>
              <a:rPr dirty="0" sz="1000" spc="-9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4B4B4B"/>
                </a:solidFill>
                <a:latin typeface="Times New Roman"/>
                <a:cs typeface="Times New Roman"/>
              </a:rPr>
              <a:t>roles</a:t>
            </a:r>
            <a:r>
              <a:rPr dirty="0" sz="1000" spc="-9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include</a:t>
            </a:r>
            <a:r>
              <a:rPr dirty="0" sz="1000" spc="-14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Normanno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dirty="0" sz="1000" spc="-3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25" i="1">
                <a:solidFill>
                  <a:srgbClr val="343434"/>
                </a:solidFill>
                <a:latin typeface="Times New Roman"/>
                <a:cs typeface="Times New Roman"/>
              </a:rPr>
              <a:t>Luc</a:t>
            </a:r>
            <a:r>
              <a:rPr dirty="0" sz="1050" spc="25" i="1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50" spc="25" i="1">
                <a:solidFill>
                  <a:srgbClr val="343434"/>
                </a:solidFill>
                <a:latin typeface="Times New Roman"/>
                <a:cs typeface="Times New Roman"/>
              </a:rPr>
              <a:t>a  </a:t>
            </a:r>
            <a:r>
              <a:rPr dirty="0" sz="1050" spc="35" i="1">
                <a:solidFill>
                  <a:srgbClr val="343434"/>
                </a:solidFill>
                <a:latin typeface="Times New Roman"/>
                <a:cs typeface="Times New Roman"/>
              </a:rPr>
              <a:t>di </a:t>
            </a:r>
            <a:r>
              <a:rPr dirty="0" sz="1050" spc="40" i="1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50" spc="40" i="1">
                <a:solidFill>
                  <a:srgbClr val="343434"/>
                </a:solidFill>
                <a:latin typeface="Times New Roman"/>
                <a:cs typeface="Times New Roman"/>
              </a:rPr>
              <a:t>ammennoorwith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Vir5in</a:t>
            </a:r>
            <a:r>
              <a:rPr dirty="0" sz="1000" spc="4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Opera.,</a:t>
            </a:r>
            <a:endParaRPr sz="1000">
              <a:latin typeface="Times New Roman"/>
              <a:cs typeface="Times New Roman"/>
            </a:endParaRPr>
          </a:p>
          <a:p>
            <a:pPr algn="just" marL="15240" marR="285750" indent="5715">
              <a:lnSpc>
                <a:spcPts val="1440"/>
              </a:lnSpc>
              <a:spcBef>
                <a:spcPts val="35"/>
              </a:spcBef>
            </a:pP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Dr.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B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li</a:t>
            </a:r>
            <a:r>
              <a:rPr dirty="0" sz="1000" spc="-15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nd</a:t>
            </a:r>
            <a:r>
              <a:rPr dirty="0" sz="1000" spc="-4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n</a:t>
            </a:r>
            <a:r>
              <a:rPr dirty="0" sz="1000" spc="2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50" spc="20" i="1">
                <a:solidFill>
                  <a:srgbClr val="343434"/>
                </a:solidFill>
                <a:latin typeface="Times New Roman"/>
                <a:cs typeface="Times New Roman"/>
              </a:rPr>
              <a:t>D</a:t>
            </a:r>
            <a:r>
              <a:rPr dirty="0" sz="1050" spc="20" i="1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50" spc="20" i="1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dirty="0" sz="1050" spc="130" i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50" spc="-20" i="1">
                <a:solidFill>
                  <a:srgbClr val="343434"/>
                </a:solidFill>
                <a:latin typeface="Times New Roman"/>
                <a:cs typeface="Times New Roman"/>
              </a:rPr>
              <a:t>flede.n:naus,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wi</a:t>
            </a:r>
            <a:r>
              <a:rPr dirty="0" sz="1000" spc="-14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25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r>
              <a:rPr dirty="0" sz="1000" spc="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The 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Santa</a:t>
            </a:r>
            <a:r>
              <a:rPr dirty="0" sz="1000" spc="-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FeOpera,Cassio</a:t>
            </a:r>
            <a:r>
              <a:rPr dirty="0" sz="1000" spc="-14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in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55" i="1">
                <a:solidFill>
                  <a:srgbClr val="343434"/>
                </a:solidFill>
                <a:latin typeface="Times New Roman"/>
                <a:cs typeface="Times New Roman"/>
              </a:rPr>
              <a:t>Ote</a:t>
            </a:r>
            <a:r>
              <a:rPr dirty="0" sz="1050" spc="55" i="1">
                <a:solidFill>
                  <a:srgbClr val="1A1A1A"/>
                </a:solidFill>
                <a:latin typeface="Times New Roman"/>
                <a:cs typeface="Times New Roman"/>
              </a:rPr>
              <a:t>ll</a:t>
            </a:r>
            <a:r>
              <a:rPr dirty="0" sz="1050" spc="55" i="1">
                <a:solidFill>
                  <a:srgbClr val="343434"/>
                </a:solidFill>
                <a:latin typeface="Times New Roman"/>
                <a:cs typeface="Times New Roman"/>
              </a:rPr>
              <a:t>ow</a:t>
            </a:r>
            <a:r>
              <a:rPr dirty="0" sz="1050" spc="55" i="1">
                <a:solidFill>
                  <a:srgbClr val="1A1A1A"/>
                </a:solidFill>
                <a:latin typeface="Times New Roman"/>
                <a:cs typeface="Times New Roman"/>
              </a:rPr>
              <a:t>ith 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Dayton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Ope</a:t>
            </a:r>
            <a:r>
              <a:rPr dirty="0" sz="1000" spc="65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65">
                <a:solidFill>
                  <a:srgbClr val="1A1A1A"/>
                </a:solidFill>
                <a:latin typeface="Times New Roman"/>
                <a:cs typeface="Times New Roman"/>
              </a:rPr>
              <a:t>,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Malcolm</a:t>
            </a:r>
            <a:r>
              <a:rPr dirty="0" sz="1000" spc="-9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800" spc="25" b="1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dirty="0" sz="1050" spc="-5" i="1">
                <a:solidFill>
                  <a:srgbClr val="343434"/>
                </a:solidFill>
                <a:latin typeface="Times New Roman"/>
                <a:cs typeface="Times New Roman"/>
              </a:rPr>
              <a:t>Mac.beth,</a:t>
            </a:r>
            <a:endParaRPr sz="1050">
              <a:latin typeface="Times New Roman"/>
              <a:cs typeface="Times New Roman"/>
            </a:endParaRPr>
          </a:p>
          <a:p>
            <a:pPr algn="just" marL="21590">
              <a:lnSpc>
                <a:spcPts val="1355"/>
              </a:lnSpc>
            </a:pP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F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ir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s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t 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Armored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Ma.n </a:t>
            </a:r>
            <a:r>
              <a:rPr dirty="0" sz="900" spc="-20" b="1">
                <a:solidFill>
                  <a:srgbClr val="4B4B4B"/>
                </a:solidFill>
                <a:latin typeface="Times New Roman"/>
                <a:cs typeface="Times New Roman"/>
              </a:rPr>
              <a:t>in  </a:t>
            </a:r>
            <a:r>
              <a:rPr dirty="0" sz="1050" spc="-5" i="1">
                <a:solidFill>
                  <a:srgbClr val="343434"/>
                </a:solidFill>
                <a:latin typeface="Times New Roman"/>
                <a:cs typeface="Times New Roman"/>
              </a:rPr>
              <a:t>I.beMtlf5ic</a:t>
            </a:r>
            <a:r>
              <a:rPr dirty="0" sz="1200" spc="-5" i="1">
                <a:solidFill>
                  <a:srgbClr val="343434"/>
                </a:solidFill>
                <a:latin typeface="Arial"/>
                <a:cs typeface="Arial"/>
              </a:rPr>
              <a:t>ri</a:t>
            </a:r>
            <a:r>
              <a:rPr dirty="0" sz="1200" spc="-65" i="1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1A1A1A"/>
                </a:solidFill>
                <a:latin typeface="Arial"/>
                <a:cs typeface="Arial"/>
              </a:rPr>
              <a:t>ll</a:t>
            </a:r>
            <a:r>
              <a:rPr dirty="0" sz="1050" spc="-20" i="1">
                <a:solidFill>
                  <a:srgbClr val="343434"/>
                </a:solidFill>
                <a:latin typeface="Times New Roman"/>
                <a:cs typeface="Times New Roman"/>
              </a:rPr>
              <a:t>te</a:t>
            </a:r>
            <a:endParaRPr sz="10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200"/>
              </a:spcBef>
            </a:pPr>
            <a:r>
              <a:rPr dirty="0" sz="1000" spc="-30">
                <a:solidFill>
                  <a:srgbClr val="343434"/>
                </a:solidFill>
                <a:latin typeface="Times New Roman"/>
                <a:cs typeface="Times New Roman"/>
              </a:rPr>
              <a:t>wit </a:t>
            </a:r>
            <a:r>
              <a:rPr dirty="0" sz="1000" spc="-30">
                <a:solidFill>
                  <a:srgbClr val="1A1A1A"/>
                </a:solidFill>
                <a:latin typeface="Times New Roman"/>
                <a:cs typeface="Times New Roman"/>
              </a:rPr>
              <a:t>h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dirty="0" sz="1000" spc="-60">
                <a:solidFill>
                  <a:srgbClr val="343434"/>
                </a:solidFill>
                <a:latin typeface="Times New Roman"/>
                <a:cs typeface="Times New Roman"/>
              </a:rPr>
              <a:t>Gli111111er5lass </a:t>
            </a:r>
            <a:r>
              <a:rPr dirty="0" sz="1000" spc="-55">
                <a:solidFill>
                  <a:srgbClr val="343434"/>
                </a:solidFill>
                <a:latin typeface="Times New Roman"/>
                <a:cs typeface="Times New Roman"/>
              </a:rPr>
              <a:t>Festiva</a:t>
            </a:r>
            <a:r>
              <a:rPr dirty="0" sz="1000" spc="8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, </a:t>
            </a:r>
            <a:r>
              <a:rPr dirty="0" sz="1000" spc="-65">
                <a:solidFill>
                  <a:srgbClr val="343434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21590" indent="-6350">
              <a:lnSpc>
                <a:spcPct val="100000"/>
              </a:lnSpc>
              <a:spcBef>
                <a:spcPts val="145"/>
              </a:spcBef>
            </a:pPr>
            <a:r>
              <a:rPr dirty="0" sz="1000" spc="-70">
                <a:solidFill>
                  <a:srgbClr val="343434"/>
                </a:solidFill>
                <a:latin typeface="Times New Roman"/>
                <a:cs typeface="Times New Roman"/>
              </a:rPr>
              <a:t>S </a:t>
            </a:r>
            <a:r>
              <a:rPr dirty="0" sz="1000" spc="-35">
                <a:solidFill>
                  <a:srgbClr val="1A1A1A"/>
                </a:solidFill>
                <a:latin typeface="Times New Roman"/>
                <a:cs typeface="Times New Roman"/>
              </a:rPr>
              <a:t>t </a:t>
            </a:r>
            <a:r>
              <a:rPr dirty="0" sz="1000" spc="-60">
                <a:solidFill>
                  <a:srgbClr val="4B4B4B"/>
                </a:solidFill>
                <a:latin typeface="Times New Roman"/>
                <a:cs typeface="Times New Roman"/>
              </a:rPr>
              <a:t>eve</a:t>
            </a:r>
            <a:r>
              <a:rPr dirty="0" sz="1000" spc="13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-1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n 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dirty="0" sz="1050" spc="-5" i="1">
                <a:solidFill>
                  <a:srgbClr val="343434"/>
                </a:solidFill>
                <a:latin typeface="Times New Roman"/>
                <a:cs typeface="Times New Roman"/>
              </a:rPr>
              <a:t>Streetct1r </a:t>
            </a:r>
            <a:r>
              <a:rPr dirty="0" sz="1050" spc="-110" i="1">
                <a:solidFill>
                  <a:srgbClr val="343434"/>
                </a:solidFill>
                <a:latin typeface="Times New Roman"/>
                <a:cs typeface="Times New Roman"/>
              </a:rPr>
              <a:t>Nt1111ed </a:t>
            </a:r>
            <a:r>
              <a:rPr dirty="0" sz="1050" spc="-155" i="1">
                <a:solidFill>
                  <a:srgbClr val="1A1A1A"/>
                </a:solidFill>
                <a:latin typeface="Times New Roman"/>
                <a:cs typeface="Times New Roman"/>
              </a:rPr>
              <a:t>D </a:t>
            </a:r>
            <a:r>
              <a:rPr dirty="0" sz="1050" spc="-85" i="1">
                <a:solidFill>
                  <a:srgbClr val="343434"/>
                </a:solidFill>
                <a:latin typeface="Times New Roman"/>
                <a:cs typeface="Times New Roman"/>
              </a:rPr>
              <a:t>esire  </a:t>
            </a:r>
            <a:r>
              <a:rPr dirty="0" sz="1000" spc="-105">
                <a:solidFill>
                  <a:srgbClr val="343434"/>
                </a:solidFill>
                <a:latin typeface="Times New Roman"/>
                <a:cs typeface="Times New Roman"/>
              </a:rPr>
              <a:t>wi </a:t>
            </a:r>
            <a:r>
              <a:rPr dirty="0" sz="1000" spc="-55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-2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 spc="-100">
                <a:solidFill>
                  <a:srgbClr val="343434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  <a:p>
            <a:pPr marL="12700" marR="26670" indent="8890">
              <a:lnSpc>
                <a:spcPct val="118700"/>
              </a:lnSpc>
              <a:spcBef>
                <a:spcPts val="10"/>
              </a:spcBef>
            </a:pPr>
            <a:r>
              <a:rPr dirty="0" sz="1000" spc="-120">
                <a:solidFill>
                  <a:srgbClr val="343434"/>
                </a:solidFill>
                <a:latin typeface="Times New Roman"/>
                <a:cs typeface="Times New Roman"/>
              </a:rPr>
              <a:t>Ke </a:t>
            </a:r>
            <a:r>
              <a:rPr dirty="0" sz="1000" spc="-80">
                <a:solidFill>
                  <a:srgbClr val="343434"/>
                </a:solidFill>
                <a:latin typeface="Times New Roman"/>
                <a:cs typeface="Times New Roman"/>
              </a:rPr>
              <a:t>nt </a:t>
            </a:r>
            <a:r>
              <a:rPr dirty="0" sz="1000" spc="-100">
                <a:solidFill>
                  <a:srgbClr val="1A1A1A"/>
                </a:solidFill>
                <a:latin typeface="Times New Roman"/>
                <a:cs typeface="Times New Roman"/>
              </a:rPr>
              <a:t>u 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c </a:t>
            </a:r>
            <a:r>
              <a:rPr dirty="0" sz="1000" spc="-100">
                <a:solidFill>
                  <a:srgbClr val="1A1A1A"/>
                </a:solidFill>
                <a:latin typeface="Times New Roman"/>
                <a:cs typeface="Times New Roman"/>
              </a:rPr>
              <a:t>k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y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Opera</a:t>
            </a:r>
            <a:r>
              <a:rPr dirty="0" sz="1000" spc="70">
                <a:solidFill>
                  <a:srgbClr val="4B4B4B"/>
                </a:solidFill>
                <a:latin typeface="Times New Roman"/>
                <a:cs typeface="Times New Roman"/>
              </a:rPr>
              <a:t>.Ori5ina</a:t>
            </a:r>
            <a:r>
              <a:rPr dirty="0" sz="1000" spc="70">
                <a:solidFill>
                  <a:srgbClr val="1A1A1A"/>
                </a:solidFill>
                <a:latin typeface="Times New Roman"/>
                <a:cs typeface="Times New Roman"/>
              </a:rPr>
              <a:t>ll</a:t>
            </a:r>
            <a:r>
              <a:rPr dirty="0" sz="1000" spc="70">
                <a:solidFill>
                  <a:srgbClr val="4B4B4B"/>
                </a:solidFill>
                <a:latin typeface="Times New Roman"/>
                <a:cs typeface="Times New Roman"/>
              </a:rPr>
              <a:t>y </a:t>
            </a:r>
            <a:r>
              <a:rPr dirty="0" sz="1000" spc="35">
                <a:solidFill>
                  <a:srgbClr val="4B4B4B"/>
                </a:solidFill>
                <a:latin typeface="Times New Roman"/>
                <a:cs typeface="Times New Roman"/>
              </a:rPr>
              <a:t>from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Scotc</a:t>
            </a:r>
            <a:r>
              <a:rPr dirty="0" sz="1000" spc="30">
                <a:solidFill>
                  <a:srgbClr val="1A1A1A"/>
                </a:solidFill>
                <a:latin typeface="Times New Roman"/>
                <a:cs typeface="Times New Roman"/>
              </a:rPr>
              <a:t>h 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Plains,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NJ,Stephen</a:t>
            </a:r>
            <a:r>
              <a:rPr dirty="0" sz="1000" spc="-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5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ds</a:t>
            </a:r>
            <a:r>
              <a:rPr dirty="0" sz="1000" spc="-1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45">
                <a:solidFill>
                  <a:srgbClr val="343434"/>
                </a:solidFill>
                <a:latin typeface="Times New Roman"/>
                <a:cs typeface="Times New Roman"/>
              </a:rPr>
              <a:t>a.n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artist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diploma 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from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Collee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dirty="0" sz="1000" spc="55">
                <a:solidFill>
                  <a:srgbClr val="696769"/>
                </a:solidFill>
                <a:latin typeface="Times New Roman"/>
                <a:cs typeface="Times New Roman"/>
              </a:rPr>
              <a:t>- </a:t>
            </a: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Conserva.tory </a:t>
            </a:r>
            <a:r>
              <a:rPr dirty="0" sz="1000" spc="5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f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Mus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c 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Cincinnati, </a:t>
            </a:r>
            <a:r>
              <a:rPr dirty="0" sz="1000" spc="50">
                <a:solidFill>
                  <a:srgbClr val="4B4B4B"/>
                </a:solidFill>
                <a:latin typeface="Times New Roman"/>
                <a:cs typeface="Times New Roman"/>
              </a:rPr>
              <a:t>a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master's </a:t>
            </a:r>
            <a:r>
              <a:rPr dirty="0" sz="1000" spc="105">
                <a:solidFill>
                  <a:srgbClr val="343434"/>
                </a:solidFill>
                <a:latin typeface="Times New Roman"/>
                <a:cs typeface="Times New Roman"/>
              </a:rPr>
              <a:t>de5reehom 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Un</a:t>
            </a:r>
            <a:r>
              <a:rPr dirty="0" sz="1000" spc="3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ve</a:t>
            </a:r>
            <a:r>
              <a:rPr dirty="0" sz="1000" spc="-1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rsit-y</a:t>
            </a:r>
            <a:r>
              <a:rPr dirty="0" sz="1000" spc="-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343434"/>
                </a:solidFill>
                <a:latin typeface="Times New Roman"/>
                <a:cs typeface="Times New Roman"/>
              </a:rPr>
              <a:t>of</a:t>
            </a: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North</a:t>
            </a:r>
            <a:r>
              <a:rPr dirty="0" sz="1000" spc="-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Texas,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343434"/>
                </a:solidFill>
                <a:latin typeface="Times New Roman"/>
                <a:cs typeface="Times New Roman"/>
              </a:rPr>
              <a:t>and</a:t>
            </a:r>
            <a:r>
              <a:rPr dirty="0" sz="1000" spc="16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bachelor's 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de5reefrom</a:t>
            </a:r>
            <a:r>
              <a:rPr dirty="0" sz="1000" spc="-17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he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U</a:t>
            </a:r>
            <a:r>
              <a:rPr dirty="0" sz="1000" spc="-5">
                <a:solidFill>
                  <a:srgbClr val="4B4B4B"/>
                </a:solidFill>
                <a:latin typeface="Times New Roman"/>
                <a:cs typeface="Times New Roman"/>
              </a:rPr>
              <a:t>niverSitlJ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343434"/>
                </a:solidFill>
                <a:latin typeface="Times New Roman"/>
                <a:cs typeface="Times New Roman"/>
              </a:rPr>
              <a:t>De </a:t>
            </a:r>
            <a:r>
              <a:rPr dirty="0" sz="1000" spc="5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5">
                <a:solidFill>
                  <a:srgbClr val="343434"/>
                </a:solidFill>
                <a:latin typeface="Times New Roman"/>
                <a:cs typeface="Times New Roman"/>
              </a:rPr>
              <a:t>awa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7952" y="4223176"/>
            <a:ext cx="2205355" cy="239077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8890" indent="2540">
              <a:lnSpc>
                <a:spcPct val="108300"/>
              </a:lnSpc>
              <a:spcBef>
                <a:spcPts val="145"/>
              </a:spcBef>
              <a:tabLst>
                <a:tab pos="1694180" algn="l"/>
              </a:tabLst>
            </a:pP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Mezzo-Soprano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Lisa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B</a:t>
            </a:r>
            <a:r>
              <a:rPr dirty="0" sz="1000" spc="6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60">
                <a:solidFill>
                  <a:srgbClr val="4B4B4B"/>
                </a:solidFill>
                <a:latin typeface="Times New Roman"/>
                <a:cs typeface="Times New Roman"/>
              </a:rPr>
              <a:t>ake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holds 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de5rees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from Truman </a:t>
            </a:r>
            <a:r>
              <a:rPr dirty="0" sz="1000" spc="95">
                <a:solidFill>
                  <a:srgbClr val="343434"/>
                </a:solidFill>
                <a:latin typeface="Times New Roman"/>
                <a:cs typeface="Times New Roman"/>
              </a:rPr>
              <a:t>Stateand  </a:t>
            </a:r>
            <a:r>
              <a:rPr dirty="0" sz="1000" spc="15">
                <a:solidFill>
                  <a:srgbClr val="1A1A1A"/>
                </a:solidFill>
                <a:latin typeface="Times New Roman"/>
                <a:cs typeface="Times New Roman"/>
              </a:rPr>
              <a:t>M</a:t>
            </a: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issou</a:t>
            </a:r>
            <a:r>
              <a:rPr dirty="0" sz="1000" spc="15">
                <a:solidFill>
                  <a:srgbClr val="1A1A1A"/>
                </a:solidFill>
                <a:latin typeface="Times New Roman"/>
                <a:cs typeface="Times New Roman"/>
              </a:rPr>
              <a:t>r</a:t>
            </a:r>
            <a:r>
              <a:rPr dirty="0" sz="1000" spc="15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1000" spc="-13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Sta.te</a:t>
            </a:r>
            <a:r>
              <a:rPr dirty="0" sz="1000" spc="-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Un</a:t>
            </a:r>
            <a:r>
              <a:rPr dirty="0" sz="1000" spc="3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ve</a:t>
            </a:r>
            <a:r>
              <a:rPr dirty="0" sz="1000" spc="-15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rs</a:t>
            </a:r>
            <a:r>
              <a:rPr dirty="0" sz="1000" spc="-75">
                <a:solidFill>
                  <a:srgbClr val="1A1A1A"/>
                </a:solidFill>
                <a:latin typeface="Times New Roman"/>
                <a:cs typeface="Times New Roman"/>
              </a:rPr>
              <a:t>ih</a:t>
            </a:r>
            <a:r>
              <a:rPr dirty="0" sz="1000" spc="-75">
                <a:solidFill>
                  <a:srgbClr val="343434"/>
                </a:solidFill>
                <a:latin typeface="Times New Roman"/>
                <a:cs typeface="Times New Roman"/>
              </a:rPr>
              <a:t>.1</a:t>
            </a:r>
            <a:r>
              <a:rPr dirty="0" sz="1000" spc="-75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r>
              <a:rPr dirty="0" sz="1000" spc="-3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 spc="-215">
                <a:solidFill>
                  <a:srgbClr val="343434"/>
                </a:solidFill>
                <a:latin typeface="Times New Roman"/>
                <a:cs typeface="Times New Roman"/>
              </a:rPr>
              <a:t>She	</a:t>
            </a:r>
            <a:r>
              <a:rPr dirty="0" sz="1000" spc="-190">
                <a:solidFill>
                  <a:srgbClr val="343434"/>
                </a:solidFill>
                <a:latin typeface="Times New Roman"/>
                <a:cs typeface="Times New Roman"/>
              </a:rPr>
              <a:t>has 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been  fea</a:t>
            </a:r>
            <a:r>
              <a:rPr dirty="0" sz="1000" spc="70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ured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as </a:t>
            </a:r>
            <a:r>
              <a:rPr dirty="0" sz="1000" spc="65">
                <a:solidFill>
                  <a:srgbClr val="4B4B4B"/>
                </a:solidFill>
                <a:latin typeface="Times New Roman"/>
                <a:cs typeface="Times New Roman"/>
              </a:rPr>
              <a:t>a 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soloist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Bach's  </a:t>
            </a:r>
            <a:r>
              <a:rPr dirty="0" sz="1050" spc="-80" i="1">
                <a:solidFill>
                  <a:srgbClr val="343434"/>
                </a:solidFill>
                <a:latin typeface="Times New Roman"/>
                <a:cs typeface="Times New Roman"/>
              </a:rPr>
              <a:t>Mc1.tJ11iticat, </a:t>
            </a:r>
            <a:r>
              <a:rPr dirty="0" sz="1000" spc="-55">
                <a:solidFill>
                  <a:srgbClr val="343434"/>
                </a:solidFill>
                <a:latin typeface="Times New Roman"/>
                <a:cs typeface="Times New Roman"/>
              </a:rPr>
              <a:t>Ii </a:t>
            </a:r>
            <a:r>
              <a:rPr dirty="0" sz="1000" spc="-80">
                <a:solidFill>
                  <a:srgbClr val="343434"/>
                </a:solidFill>
                <a:latin typeface="Times New Roman"/>
                <a:cs typeface="Times New Roman"/>
              </a:rPr>
              <a:t>alJdn </a:t>
            </a:r>
            <a:r>
              <a:rPr dirty="0" sz="1000" spc="-35">
                <a:solidFill>
                  <a:srgbClr val="1A1A1A"/>
                </a:solidFill>
                <a:latin typeface="Times New Roman"/>
                <a:cs typeface="Times New Roman"/>
              </a:rPr>
              <a:t>'</a:t>
            </a:r>
            <a:r>
              <a:rPr dirty="0" sz="1000" spc="-35">
                <a:solidFill>
                  <a:srgbClr val="343434"/>
                </a:solidFill>
                <a:latin typeface="Times New Roman"/>
                <a:cs typeface="Times New Roman"/>
              </a:rPr>
              <a:t>s </a:t>
            </a:r>
            <a:r>
              <a:rPr dirty="0" sz="1050" spc="20" i="1">
                <a:solidFill>
                  <a:srgbClr val="343434"/>
                </a:solidFill>
                <a:latin typeface="Times New Roman"/>
                <a:cs typeface="Times New Roman"/>
              </a:rPr>
              <a:t>Lord </a:t>
            </a:r>
            <a:r>
              <a:rPr dirty="0" sz="1050" spc="30" i="1">
                <a:solidFill>
                  <a:srgbClr val="343434"/>
                </a:solidFill>
                <a:latin typeface="Times New Roman"/>
                <a:cs typeface="Times New Roman"/>
              </a:rPr>
              <a:t>Nelson  </a:t>
            </a:r>
            <a:r>
              <a:rPr dirty="0" sz="1050" spc="5" i="1">
                <a:solidFill>
                  <a:srgbClr val="343434"/>
                </a:solidFill>
                <a:latin typeface="Times New Roman"/>
                <a:cs typeface="Times New Roman"/>
              </a:rPr>
              <a:t>Mass,</a:t>
            </a:r>
            <a:r>
              <a:rPr dirty="0" sz="1000" spc="5">
                <a:solidFill>
                  <a:srgbClr val="4B4B4B"/>
                </a:solidFill>
                <a:latin typeface="Times New Roman"/>
                <a:cs typeface="Times New Roman"/>
              </a:rPr>
              <a:t>li </a:t>
            </a:r>
            <a:r>
              <a:rPr dirty="0" sz="1000">
                <a:solidFill>
                  <a:srgbClr val="4B4B4B"/>
                </a:solidFill>
                <a:latin typeface="Times New Roman"/>
                <a:cs typeface="Times New Roman"/>
              </a:rPr>
              <a:t>a nde </a:t>
            </a:r>
            <a:r>
              <a:rPr dirty="0" sz="1000" spc="15">
                <a:solidFill>
                  <a:srgbClr val="1A1A1A"/>
                </a:solidFill>
                <a:latin typeface="Times New Roman"/>
                <a:cs typeface="Times New Roman"/>
              </a:rPr>
              <a:t>l'</a:t>
            </a: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s </a:t>
            </a:r>
            <a:r>
              <a:rPr dirty="0" sz="1050" spc="15" i="1">
                <a:solidFill>
                  <a:srgbClr val="343434"/>
                </a:solidFill>
                <a:latin typeface="Times New Roman"/>
                <a:cs typeface="Times New Roman"/>
              </a:rPr>
              <a:t>Israel</a:t>
            </a:r>
            <a:r>
              <a:rPr dirty="0" sz="1050" spc="15" i="1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50" spc="15" i="1">
                <a:solidFill>
                  <a:srgbClr val="343434"/>
                </a:solidFill>
                <a:latin typeface="Times New Roman"/>
                <a:cs typeface="Times New Roman"/>
              </a:rPr>
              <a:t>n </a:t>
            </a:r>
            <a:r>
              <a:rPr dirty="0" sz="1050" spc="-20" i="1">
                <a:solidFill>
                  <a:srgbClr val="343434"/>
                </a:solidFill>
                <a:latin typeface="Times New Roman"/>
                <a:cs typeface="Times New Roman"/>
              </a:rPr>
              <a:t>E{Jypt </a:t>
            </a:r>
            <a:r>
              <a:rPr dirty="0" sz="1000" spc="-20">
                <a:solidFill>
                  <a:srgbClr val="4B4B4B"/>
                </a:solidFill>
                <a:latin typeface="Times New Roman"/>
                <a:cs typeface="Times New Roman"/>
              </a:rPr>
              <a:t>and  </a:t>
            </a:r>
            <a:r>
              <a:rPr dirty="0" sz="1050" spc="-15" i="1">
                <a:solidFill>
                  <a:srgbClr val="343434"/>
                </a:solidFill>
                <a:latin typeface="Times New Roman"/>
                <a:cs typeface="Times New Roman"/>
              </a:rPr>
              <a:t>Messiah </a:t>
            </a:r>
            <a:r>
              <a:rPr dirty="0" sz="1050" spc="-10" i="1">
                <a:solidFill>
                  <a:srgbClr val="1A1A1A"/>
                </a:solidFill>
                <a:latin typeface="Times New Roman"/>
                <a:cs typeface="Times New Roman"/>
              </a:rPr>
              <a:t>,</a:t>
            </a:r>
            <a:r>
              <a:rPr dirty="0" sz="1000" spc="-10">
                <a:solidFill>
                  <a:srgbClr val="4B4B4B"/>
                </a:solidFill>
                <a:latin typeface="Times New Roman"/>
                <a:cs typeface="Times New Roman"/>
              </a:rPr>
              <a:t>and </a:t>
            </a:r>
            <a:r>
              <a:rPr dirty="0" sz="1000" spc="10">
                <a:solidFill>
                  <a:srgbClr val="343434"/>
                </a:solidFill>
                <a:latin typeface="Times New Roman"/>
                <a:cs typeface="Times New Roman"/>
              </a:rPr>
              <a:t>Mozart's </a:t>
            </a:r>
            <a:r>
              <a:rPr dirty="0" sz="1050" spc="30" i="1">
                <a:solidFill>
                  <a:srgbClr val="343434"/>
                </a:solidFill>
                <a:latin typeface="Times New Roman"/>
                <a:cs typeface="Times New Roman"/>
              </a:rPr>
              <a:t>Requiem.</a:t>
            </a:r>
            <a:r>
              <a:rPr dirty="0" sz="1000" spc="30">
                <a:solidFill>
                  <a:srgbClr val="4B4B4B"/>
                </a:solidFill>
                <a:latin typeface="Times New Roman"/>
                <a:cs typeface="Times New Roman"/>
              </a:rPr>
              <a:t>This  </a:t>
            </a:r>
            <a:r>
              <a:rPr dirty="0" sz="1000" spc="10">
                <a:solidFill>
                  <a:srgbClr val="343434"/>
                </a:solidFill>
                <a:latin typeface="Times New Roman"/>
                <a:cs typeface="Times New Roman"/>
              </a:rPr>
              <a:t>wi</a:t>
            </a:r>
            <a:r>
              <a:rPr dirty="0" sz="1000" spc="10">
                <a:solidFill>
                  <a:srgbClr val="1A1A1A"/>
                </a:solidFill>
                <a:latin typeface="Times New Roman"/>
                <a:cs typeface="Times New Roman"/>
              </a:rPr>
              <a:t>ll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be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er</a:t>
            </a:r>
            <a:r>
              <a:rPr dirty="0" sz="1000" spc="-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fifth</a:t>
            </a:r>
            <a:r>
              <a:rPr dirty="0" sz="1000" spc="-14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product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on</a:t>
            </a:r>
            <a:r>
              <a:rPr dirty="0" sz="1000" spc="-11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343434"/>
                </a:solidFill>
                <a:latin typeface="Times New Roman"/>
                <a:cs typeface="Times New Roman"/>
              </a:rPr>
              <a:t>with</a:t>
            </a:r>
            <a:endParaRPr sz="1000">
              <a:latin typeface="Times New Roman"/>
              <a:cs typeface="Times New Roman"/>
            </a:endParaRPr>
          </a:p>
          <a:p>
            <a:pPr marL="15240" marR="5080">
              <a:lnSpc>
                <a:spcPct val="106000"/>
              </a:lnSpc>
              <a:spcBef>
                <a:spcPts val="75"/>
              </a:spcBef>
            </a:pPr>
            <a:r>
              <a:rPr dirty="0" sz="1000" spc="15">
                <a:solidFill>
                  <a:srgbClr val="1A1A1A"/>
                </a:solidFill>
                <a:latin typeface="Times New Roman"/>
                <a:cs typeface="Times New Roman"/>
              </a:rPr>
              <a:t>MR</a:t>
            </a:r>
            <a:r>
              <a:rPr dirty="0" sz="1000" spc="15">
                <a:solidFill>
                  <a:srgbClr val="343434"/>
                </a:solidFill>
                <a:latin typeface="Times New Roman"/>
                <a:cs typeface="Times New Roman"/>
              </a:rPr>
              <a:t>O </a:t>
            </a:r>
            <a:r>
              <a:rPr dirty="0" sz="1000" spc="25">
                <a:solidFill>
                  <a:srgbClr val="343434"/>
                </a:solidFill>
                <a:latin typeface="Times New Roman"/>
                <a:cs typeface="Times New Roman"/>
              </a:rPr>
              <a:t>C. </a:t>
            </a:r>
            <a:r>
              <a:rPr dirty="0" sz="1000" spc="45">
                <a:solidFill>
                  <a:srgbClr val="343434"/>
                </a:solidFill>
                <a:latin typeface="Times New Roman"/>
                <a:cs typeface="Times New Roman"/>
              </a:rPr>
              <a:t>Someof </a:t>
            </a:r>
            <a:r>
              <a:rPr dirty="0" sz="1000" spc="-5">
                <a:solidFill>
                  <a:srgbClr val="343434"/>
                </a:solidFill>
                <a:latin typeface="Times New Roman"/>
                <a:cs typeface="Times New Roman"/>
              </a:rPr>
              <a:t>her </a:t>
            </a:r>
            <a:r>
              <a:rPr dirty="0" sz="1000" spc="35">
                <a:solidFill>
                  <a:srgbClr val="343434"/>
                </a:solidFill>
                <a:latin typeface="Times New Roman"/>
                <a:cs typeface="Times New Roman"/>
              </a:rPr>
              <a:t>roles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include 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Pr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ncipessa.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dirty="0" sz="1000" spc="-165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-25" i="1">
                <a:solidFill>
                  <a:srgbClr val="343434"/>
                </a:solidFill>
                <a:latin typeface="Times New Roman"/>
                <a:cs typeface="Times New Roman"/>
              </a:rPr>
              <a:t>SuorA11gelict1,</a:t>
            </a:r>
            <a:r>
              <a:rPr dirty="0" sz="1050" spc="-145" i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343434"/>
                </a:solidFill>
                <a:latin typeface="Times New Roman"/>
                <a:cs typeface="Times New Roman"/>
              </a:rPr>
              <a:t>Mercedes  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dirty="0" sz="1050" spc="30" i="1">
                <a:solidFill>
                  <a:srgbClr val="343434"/>
                </a:solidFill>
                <a:latin typeface="Times New Roman"/>
                <a:cs typeface="Times New Roman"/>
              </a:rPr>
              <a:t>Carmen,</a:t>
            </a:r>
            <a:r>
              <a:rPr dirty="0" sz="1000" spc="3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dirty="0" sz="1000" spc="5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50">
                <a:solidFill>
                  <a:srgbClr val="343434"/>
                </a:solidFill>
                <a:latin typeface="Times New Roman"/>
                <a:cs typeface="Times New Roman"/>
              </a:rPr>
              <a:t>ady </a:t>
            </a:r>
            <a:r>
              <a:rPr dirty="0" sz="1050" spc="30" i="1">
                <a:solidFill>
                  <a:srgbClr val="343434"/>
                </a:solidFill>
                <a:latin typeface="Times New Roman"/>
                <a:cs typeface="Times New Roman"/>
              </a:rPr>
              <a:t>3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dirty="0" sz="1050" spc="-5" i="1">
                <a:solidFill>
                  <a:srgbClr val="343434"/>
                </a:solidFill>
                <a:latin typeface="Times New Roman"/>
                <a:cs typeface="Times New Roman"/>
              </a:rPr>
              <a:t>I.beMtlf5ic  </a:t>
            </a:r>
            <a:r>
              <a:rPr dirty="0" sz="1050" spc="20" i="1">
                <a:solidFill>
                  <a:srgbClr val="343434"/>
                </a:solidFill>
                <a:latin typeface="Times New Roman"/>
                <a:cs typeface="Times New Roman"/>
              </a:rPr>
              <a:t>flute.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Lisa. </a:t>
            </a:r>
            <a:r>
              <a:rPr dirty="0" sz="1000" spc="-10">
                <a:solidFill>
                  <a:srgbClr val="343434"/>
                </a:solidFill>
                <a:latin typeface="Times New Roman"/>
                <a:cs typeface="Times New Roman"/>
              </a:rPr>
              <a:t>has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studied</a:t>
            </a:r>
            <a:r>
              <a:rPr dirty="0" sz="1000" spc="-21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4B4B4B"/>
                </a:solidFill>
                <a:latin typeface="Times New Roman"/>
                <a:cs typeface="Times New Roman"/>
              </a:rPr>
              <a:t>voice</a:t>
            </a:r>
            <a:r>
              <a:rPr dirty="0" sz="1000" spc="70">
                <a:solidFill>
                  <a:srgbClr val="343434"/>
                </a:solidFill>
                <a:latin typeface="Times New Roman"/>
                <a:cs typeface="Times New Roman"/>
              </a:rPr>
              <a:t>with</a:t>
            </a:r>
            <a:endParaRPr sz="1000">
              <a:latin typeface="Times New Roman"/>
              <a:cs typeface="Times New Roman"/>
            </a:endParaRPr>
          </a:p>
          <a:p>
            <a:pPr marL="12700" marR="147955" indent="1905">
              <a:lnSpc>
                <a:spcPct val="108300"/>
              </a:lnSpc>
              <a:spcBef>
                <a:spcPts val="40"/>
              </a:spcBef>
            </a:pP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P</a:t>
            </a:r>
            <a:r>
              <a:rPr dirty="0" sz="1000" spc="-15">
                <a:solidFill>
                  <a:srgbClr val="1A1A1A"/>
                </a:solidFill>
                <a:latin typeface="Times New Roman"/>
                <a:cs typeface="Times New Roman"/>
              </a:rPr>
              <a:t>h</a:t>
            </a:r>
            <a:r>
              <a:rPr dirty="0" sz="1000" spc="-15">
                <a:solidFill>
                  <a:srgbClr val="343434"/>
                </a:solidFill>
                <a:latin typeface="Times New Roman"/>
                <a:cs typeface="Times New Roman"/>
              </a:rPr>
              <a:t>lJ</a:t>
            </a:r>
            <a:r>
              <a:rPr dirty="0" sz="1000" spc="-15">
                <a:solidFill>
                  <a:srgbClr val="1A1A1A"/>
                </a:solidFill>
                <a:latin typeface="Times New Roman"/>
                <a:cs typeface="Times New Roman"/>
              </a:rPr>
              <a:t>lli </a:t>
            </a:r>
            <a:r>
              <a:rPr dirty="0" sz="1000" spc="-40">
                <a:solidFill>
                  <a:srgbClr val="343434"/>
                </a:solidFill>
                <a:latin typeface="Times New Roman"/>
                <a:cs typeface="Times New Roman"/>
              </a:rPr>
              <a:t>s </a:t>
            </a:r>
            <a:r>
              <a:rPr dirty="0" sz="1000" spc="-60">
                <a:solidFill>
                  <a:srgbClr val="343434"/>
                </a:solidFill>
                <a:latin typeface="Times New Roman"/>
                <a:cs typeface="Times New Roman"/>
              </a:rPr>
              <a:t>Robe 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dirty="0" sz="1000" spc="-20">
                <a:solidFill>
                  <a:srgbClr val="1A1A1A"/>
                </a:solidFill>
                <a:latin typeface="Times New Roman"/>
                <a:cs typeface="Times New Roman"/>
              </a:rPr>
              <a:t>t</a:t>
            </a:r>
            <a:r>
              <a:rPr dirty="0" sz="1000" spc="-20">
                <a:solidFill>
                  <a:srgbClr val="343434"/>
                </a:solidFill>
                <a:latin typeface="Times New Roman"/>
                <a:cs typeface="Times New Roman"/>
              </a:rPr>
              <a:t>son, </a:t>
            </a:r>
            <a:r>
              <a:rPr dirty="0" sz="1000" spc="65">
                <a:solidFill>
                  <a:srgbClr val="343434"/>
                </a:solidFill>
                <a:latin typeface="Times New Roman"/>
                <a:cs typeface="Times New Roman"/>
              </a:rPr>
              <a:t>Carol</a:t>
            </a:r>
            <a:r>
              <a:rPr dirty="0" sz="1000" spc="-10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Mat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hi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eson,  </a:t>
            </a:r>
            <a:r>
              <a:rPr dirty="0" sz="1000" spc="75">
                <a:solidFill>
                  <a:srgbClr val="343434"/>
                </a:solidFill>
                <a:latin typeface="Times New Roman"/>
                <a:cs typeface="Times New Roman"/>
              </a:rPr>
              <a:t>and</a:t>
            </a:r>
            <a:r>
              <a:rPr dirty="0" sz="1000" spc="-3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343434"/>
                </a:solidFill>
                <a:latin typeface="Times New Roman"/>
                <a:cs typeface="Times New Roman"/>
              </a:rPr>
              <a:t>Ann</a:t>
            </a:r>
            <a:r>
              <a:rPr dirty="0" sz="1000" spc="-10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343434"/>
                </a:solidFill>
                <a:latin typeface="Times New Roman"/>
                <a:cs typeface="Times New Roman"/>
              </a:rPr>
              <a:t>MarieW</a:t>
            </a:r>
            <a:r>
              <a:rPr dirty="0" sz="1000" spc="-1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dirty="0" sz="1000" spc="20">
                <a:solidFill>
                  <a:srgbClr val="1A1A1A"/>
                </a:solidFill>
                <a:latin typeface="Times New Roman"/>
                <a:cs typeface="Times New Roman"/>
              </a:rPr>
              <a:t>l</a:t>
            </a:r>
            <a:r>
              <a:rPr dirty="0" sz="1000" spc="20">
                <a:solidFill>
                  <a:srgbClr val="4B4B4B"/>
                </a:solidFill>
                <a:latin typeface="Times New Roman"/>
                <a:cs typeface="Times New Roman"/>
              </a:rPr>
              <a:t>cox</a:t>
            </a:r>
            <a:r>
              <a:rPr dirty="0" sz="1000" spc="20">
                <a:solidFill>
                  <a:srgbClr val="696769"/>
                </a:solidFill>
                <a:latin typeface="Times New Roman"/>
                <a:cs typeface="Times New Roman"/>
              </a:rPr>
              <a:t>-</a:t>
            </a:r>
            <a:r>
              <a:rPr dirty="0" sz="1000" spc="-130">
                <a:solidFill>
                  <a:srgbClr val="696769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343434"/>
                </a:solidFill>
                <a:latin typeface="Times New Roman"/>
                <a:cs typeface="Times New Roman"/>
              </a:rPr>
              <a:t>Daehn</a:t>
            </a:r>
            <a:r>
              <a:rPr dirty="0" sz="1000" spc="55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31431" y="6873271"/>
            <a:ext cx="734695" cy="43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dirty="0" sz="1400" spc="-3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LisaBlak</a:t>
            </a:r>
            <a:r>
              <a:rPr dirty="0" sz="1400" spc="-35" b="1" i="1">
                <a:solidFill>
                  <a:srgbClr val="343434"/>
                </a:solidFill>
                <a:latin typeface="TimesNewRomanPS-BoldItalicMT"/>
                <a:cs typeface="TimesNewRomanPS-BoldItalicMT"/>
              </a:rPr>
              <a:t>e</a:t>
            </a:r>
            <a:endParaRPr sz="1400">
              <a:latin typeface="TimesNewRomanPS-BoldItalicMT"/>
              <a:cs typeface="TimesNewRomanPS-BoldItalicMT"/>
            </a:endParaRPr>
          </a:p>
          <a:p>
            <a:pPr marL="85725">
              <a:lnSpc>
                <a:spcPts val="1575"/>
              </a:lnSpc>
            </a:pPr>
            <a:r>
              <a:rPr dirty="0" sz="1350" spc="-55" b="1" i="1">
                <a:solidFill>
                  <a:srgbClr val="1A1A1A"/>
                </a:solidFill>
                <a:latin typeface="TimesNewRomanPS-BoldItalicMT"/>
                <a:cs typeface="TimesNewRomanPS-BoldItalicMT"/>
              </a:rPr>
              <a:t>MaMoss</a:t>
            </a:r>
            <a:endParaRPr sz="1350">
              <a:latin typeface="TimesNewRomanPS-BoldItalicMT"/>
              <a:cs typeface="TimesNewRomanPS-BoldItalic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15" y="592757"/>
            <a:ext cx="2206072" cy="2371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503" y="4130972"/>
            <a:ext cx="2114407" cy="2823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3862" y="3635988"/>
            <a:ext cx="2059409" cy="3422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7750" y="336099"/>
            <a:ext cx="2016631" cy="2597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3444" y="3139762"/>
            <a:ext cx="877569" cy="4273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97155" marR="5080" indent="-85090">
              <a:lnSpc>
                <a:spcPts val="1540"/>
              </a:lnSpc>
              <a:spcBef>
                <a:spcPts val="220"/>
              </a:spcBef>
            </a:pPr>
            <a:r>
              <a:rPr dirty="0" sz="1350" spc="-5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Emily</a:t>
            </a:r>
            <a:r>
              <a:rPr dirty="0" sz="1350" spc="-18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350" spc="-5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Dozier  </a:t>
            </a:r>
            <a:r>
              <a:rPr dirty="0" sz="1350" spc="-2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BetkMoss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575" y="7019933"/>
            <a:ext cx="1582420" cy="4349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367030" marR="5080" indent="-354965">
              <a:lnSpc>
                <a:spcPts val="1540"/>
              </a:lnSpc>
              <a:spcBef>
                <a:spcPts val="270"/>
              </a:spcBef>
            </a:pPr>
            <a:r>
              <a:rPr dirty="0" sz="1400" spc="-85" b="1" i="1">
                <a:solidFill>
                  <a:srgbClr val="181618"/>
                </a:solidFill>
                <a:latin typeface="Arial-BoldItalicMT"/>
                <a:cs typeface="Arial-BoldItalicMT"/>
              </a:rPr>
              <a:t>Ma</a:t>
            </a:r>
            <a:r>
              <a:rPr dirty="0" sz="1350" spc="-8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ttkewSclieuerma1111  </a:t>
            </a:r>
            <a:r>
              <a:rPr dirty="0" sz="1400" spc="-80" b="1" i="1">
                <a:solidFill>
                  <a:srgbClr val="181618"/>
                </a:solidFill>
                <a:latin typeface="Arial-BoldItalicMT"/>
                <a:cs typeface="Arial-BoldItalicMT"/>
              </a:rPr>
              <a:t>Mr.</a:t>
            </a:r>
            <a:r>
              <a:rPr dirty="0" sz="1400" spc="-260" b="1" i="1">
                <a:solidFill>
                  <a:srgbClr val="181618"/>
                </a:solidFill>
                <a:latin typeface="Arial-BoldItalicMT"/>
                <a:cs typeface="Arial-BoldItalicMT"/>
              </a:rPr>
              <a:t> </a:t>
            </a:r>
            <a:r>
              <a:rPr dirty="0" sz="1350" spc="-4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Splinters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3315" y="654407"/>
            <a:ext cx="2240280" cy="21951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970" marR="52069" indent="9525">
              <a:lnSpc>
                <a:spcPct val="118300"/>
              </a:lnSpc>
              <a:spcBef>
                <a:spcPts val="120"/>
              </a:spcBef>
            </a:pPr>
            <a:r>
              <a:rPr dirty="0" sz="1000" spc="10">
                <a:solidFill>
                  <a:srgbClr val="2B2B2B"/>
                </a:solidFill>
                <a:latin typeface="Times New Roman"/>
                <a:cs typeface="Times New Roman"/>
              </a:rPr>
              <a:t>Emily </a:t>
            </a:r>
            <a:r>
              <a:rPr dirty="0" sz="1000" spc="85">
                <a:solidFill>
                  <a:srgbClr val="2B2B2B"/>
                </a:solidFill>
                <a:latin typeface="Times New Roman"/>
                <a:cs typeface="Times New Roman"/>
              </a:rPr>
              <a:t>OozierworksatJohn</a:t>
            </a:r>
            <a:r>
              <a:rPr dirty="0" sz="1000" spc="85">
                <a:solidFill>
                  <a:srgbClr val="181618"/>
                </a:solidFill>
                <a:latin typeface="Times New Roman"/>
                <a:cs typeface="Times New Roman"/>
              </a:rPr>
              <a:t>W</a:t>
            </a:r>
            <a:r>
              <a:rPr dirty="0" sz="1000" spc="85">
                <a:solidFill>
                  <a:srgbClr val="414141"/>
                </a:solidFill>
                <a:latin typeface="Times New Roman"/>
                <a:cs typeface="Times New Roman"/>
              </a:rPr>
              <a:t>ood 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Co</a:t>
            </a:r>
            <a:r>
              <a:rPr dirty="0" sz="1000" spc="30">
                <a:solidFill>
                  <a:srgbClr val="181618"/>
                </a:solidFill>
                <a:latin typeface="Times New Roman"/>
                <a:cs typeface="Times New Roman"/>
              </a:rPr>
              <a:t>nununitlJ </a:t>
            </a:r>
            <a:r>
              <a:rPr dirty="0" sz="1000" spc="65">
                <a:solidFill>
                  <a:srgbClr val="414141"/>
                </a:solidFill>
                <a:latin typeface="Times New Roman"/>
                <a:cs typeface="Times New Roman"/>
              </a:rPr>
              <a:t>Colle5e </a:t>
            </a:r>
            <a:r>
              <a:rPr dirty="0" sz="1000" spc="-50">
                <a:solidFill>
                  <a:srgbClr val="414141"/>
                </a:solidFill>
                <a:latin typeface="Times New Roman"/>
                <a:cs typeface="Times New Roman"/>
              </a:rPr>
              <a:t>a.s </a:t>
            </a:r>
            <a:r>
              <a:rPr dirty="0" sz="1000" spc="-60">
                <a:solidFill>
                  <a:srgbClr val="414141"/>
                </a:solidFill>
                <a:latin typeface="Times New Roman"/>
                <a:cs typeface="Times New Roman"/>
              </a:rPr>
              <a:t>an</a:t>
            </a:r>
            <a:r>
              <a:rPr dirty="0" sz="1000" spc="13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B2B2B"/>
                </a:solidFill>
                <a:latin typeface="Times New Roman"/>
                <a:cs typeface="Times New Roman"/>
              </a:rPr>
              <a:t>Adult  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Education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T</a:t>
            </a:r>
            <a:r>
              <a:rPr dirty="0" sz="1000">
                <a:solidFill>
                  <a:srgbClr val="2B2B2B"/>
                </a:solidFill>
                <a:latin typeface="Times New Roman"/>
                <a:cs typeface="Times New Roman"/>
              </a:rPr>
              <a:t>ra.nsition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C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oor</a:t>
            </a:r>
            <a:r>
              <a:rPr dirty="0" sz="1000" spc="30">
                <a:solidFill>
                  <a:srgbClr val="181618"/>
                </a:solidFill>
                <a:latin typeface="Times New Roman"/>
                <a:cs typeface="Times New Roman"/>
              </a:rPr>
              <a:t>di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na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tor. </a:t>
            </a:r>
            <a:r>
              <a:rPr dirty="0" sz="1000">
                <a:solidFill>
                  <a:srgbClr val="2B2B2B"/>
                </a:solidFill>
                <a:latin typeface="Times New Roman"/>
                <a:cs typeface="Times New Roman"/>
              </a:rPr>
              <a:t>She  </a:t>
            </a:r>
            <a:r>
              <a:rPr dirty="0" sz="1000" spc="80">
                <a:solidFill>
                  <a:srgbClr val="414141"/>
                </a:solidFill>
                <a:latin typeface="Times New Roman"/>
                <a:cs typeface="Times New Roman"/>
              </a:rPr>
              <a:t>5raduated</a:t>
            </a:r>
            <a:r>
              <a:rPr dirty="0" sz="1000" spc="-9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B2B2B"/>
                </a:solidFill>
                <a:latin typeface="Times New Roman"/>
                <a:cs typeface="Times New Roman"/>
              </a:rPr>
              <a:t>from</a:t>
            </a:r>
            <a:r>
              <a:rPr dirty="0" sz="1000" spc="-11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181618"/>
                </a:solidFill>
                <a:latin typeface="Times New Roman"/>
                <a:cs typeface="Times New Roman"/>
              </a:rPr>
              <a:t>Rip</a:t>
            </a:r>
            <a:r>
              <a:rPr dirty="0" sz="1000" spc="35">
                <a:solidFill>
                  <a:srgbClr val="414141"/>
                </a:solidFill>
                <a:latin typeface="Times New Roman"/>
                <a:cs typeface="Times New Roman"/>
              </a:rPr>
              <a:t>on</a:t>
            </a:r>
            <a:r>
              <a:rPr dirty="0" sz="1000" spc="-7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B2B2B"/>
                </a:solidFill>
                <a:latin typeface="Times New Roman"/>
                <a:cs typeface="Times New Roman"/>
              </a:rPr>
              <a:t>Colle5e</a:t>
            </a:r>
            <a:r>
              <a:rPr dirty="0" sz="1000" spc="-10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in</a:t>
            </a:r>
            <a:r>
              <a:rPr dirty="0" sz="1000" spc="-1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2B2B2B"/>
                </a:solidFill>
                <a:latin typeface="Times New Roman"/>
                <a:cs typeface="Times New Roman"/>
              </a:rPr>
              <a:t>2014  </a:t>
            </a:r>
            <a:r>
              <a:rPr dirty="0" sz="1000" spc="35">
                <a:solidFill>
                  <a:srgbClr val="181618"/>
                </a:solidFill>
                <a:latin typeface="Times New Roman"/>
                <a:cs typeface="Times New Roman"/>
              </a:rPr>
              <a:t>(BA,</a:t>
            </a:r>
            <a:r>
              <a:rPr dirty="0" sz="1000" spc="-160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B2B2B"/>
                </a:solidFill>
                <a:latin typeface="Times New Roman"/>
                <a:cs typeface="Times New Roman"/>
              </a:rPr>
              <a:t>Iiistory)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1000" spc="-1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181618"/>
                </a:solidFill>
                <a:latin typeface="Times New Roman"/>
                <a:cs typeface="Times New Roman"/>
              </a:rPr>
              <a:t>nd</a:t>
            </a:r>
            <a:r>
              <a:rPr dirty="0" sz="1000" spc="-55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181618"/>
                </a:solidFill>
                <a:latin typeface="Times New Roman"/>
                <a:cs typeface="Times New Roman"/>
              </a:rPr>
              <a:t>is</a:t>
            </a: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1000" spc="-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B2B2B"/>
                </a:solidFill>
                <a:latin typeface="Times New Roman"/>
                <a:cs typeface="Times New Roman"/>
              </a:rPr>
              <a:t>QuinClJ</a:t>
            </a:r>
            <a:r>
              <a:rPr dirty="0" sz="100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M</a:t>
            </a:r>
            <a:r>
              <a:rPr dirty="0" sz="100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181618"/>
                </a:solidFill>
                <a:latin typeface="Times New Roman"/>
                <a:cs typeface="Times New Roman"/>
              </a:rPr>
              <a:t>tiv</a:t>
            </a:r>
            <a:r>
              <a:rPr dirty="0" sz="1000" spc="10">
                <a:solidFill>
                  <a:srgbClr val="414141"/>
                </a:solidFill>
                <a:latin typeface="Times New Roman"/>
                <a:cs typeface="Times New Roman"/>
              </a:rPr>
              <a:t>e.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18300"/>
              </a:lnSpc>
              <a:spcBef>
                <a:spcPts val="25"/>
              </a:spcBef>
            </a:pPr>
            <a:r>
              <a:rPr dirty="0" sz="1000" spc="-5">
                <a:solidFill>
                  <a:srgbClr val="414141"/>
                </a:solidFill>
                <a:latin typeface="Times New Roman"/>
                <a:cs typeface="Times New Roman"/>
              </a:rPr>
              <a:t>She</a:t>
            </a:r>
            <a:r>
              <a:rPr dirty="0" sz="1000" spc="1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B2B2B"/>
                </a:solidFill>
                <a:latin typeface="Times New Roman"/>
                <a:cs typeface="Times New Roman"/>
              </a:rPr>
              <a:t>has</a:t>
            </a:r>
            <a:r>
              <a:rPr dirty="0" sz="1000" spc="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414141"/>
                </a:solidFill>
                <a:latin typeface="Times New Roman"/>
                <a:cs typeface="Times New Roman"/>
              </a:rPr>
              <a:t>mostll)</a:t>
            </a:r>
            <a:r>
              <a:rPr dirty="0" sz="1000" spc="-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B2B2B"/>
                </a:solidFill>
                <a:latin typeface="Times New Roman"/>
                <a:cs typeface="Times New Roman"/>
              </a:rPr>
              <a:t>been</a:t>
            </a:r>
            <a:r>
              <a:rPr dirty="0" sz="1000" spc="-12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B2B2B"/>
                </a:solidFill>
                <a:latin typeface="Times New Roman"/>
                <a:cs typeface="Times New Roman"/>
              </a:rPr>
              <a:t>seen</a:t>
            </a:r>
            <a:r>
              <a:rPr dirty="0" sz="1000" spc="-12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on</a:t>
            </a:r>
            <a:r>
              <a:rPr dirty="0" sz="1000" spc="-10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the</a:t>
            </a:r>
            <a:r>
              <a:rPr dirty="0" sz="1000" spc="2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B2B2B"/>
                </a:solidFill>
                <a:latin typeface="Times New Roman"/>
                <a:cs typeface="Times New Roman"/>
              </a:rPr>
              <a:t>sta5e</a:t>
            </a:r>
            <a:r>
              <a:rPr dirty="0" sz="1000" spc="-14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o</a:t>
            </a:r>
            <a:r>
              <a:rPr dirty="0" sz="1000">
                <a:solidFill>
                  <a:srgbClr val="181618"/>
                </a:solidFill>
                <a:latin typeface="Times New Roman"/>
                <a:cs typeface="Times New Roman"/>
              </a:rPr>
              <a:t>f  </a:t>
            </a:r>
            <a:r>
              <a:rPr dirty="0" sz="1000" spc="65">
                <a:solidFill>
                  <a:srgbClr val="2B2B2B"/>
                </a:solidFill>
                <a:latin typeface="Times New Roman"/>
                <a:cs typeface="Times New Roman"/>
              </a:rPr>
              <a:t>Quincy</a:t>
            </a:r>
            <a:r>
              <a:rPr dirty="0" sz="1000" spc="-6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B2B2B"/>
                </a:solidFill>
                <a:latin typeface="Times New Roman"/>
                <a:cs typeface="Times New Roman"/>
              </a:rPr>
              <a:t>Community</a:t>
            </a:r>
            <a:r>
              <a:rPr dirty="0" sz="1000" spc="-3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Theatre,</a:t>
            </a:r>
            <a:r>
              <a:rPr dirty="0" sz="1000" spc="-9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but</a:t>
            </a:r>
            <a:r>
              <a:rPr dirty="0" sz="1000" spc="1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isveflj  </a:t>
            </a:r>
            <a:r>
              <a:rPr dirty="0" sz="1000" spc="45">
                <a:solidFill>
                  <a:srgbClr val="565656"/>
                </a:solidFill>
                <a:latin typeface="Times New Roman"/>
                <a:cs typeface="Times New Roman"/>
              </a:rPr>
              <a:t>exci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ted</a:t>
            </a:r>
            <a:r>
              <a:rPr dirty="0" sz="1000" spc="-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for</a:t>
            </a:r>
            <a:r>
              <a:rPr dirty="0" sz="1000" spc="-9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414141"/>
                </a:solidFill>
                <a:latin typeface="Times New Roman"/>
                <a:cs typeface="Times New Roman"/>
              </a:rPr>
              <a:t>her</a:t>
            </a:r>
            <a:r>
              <a:rPr dirty="0" sz="1000" spc="-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opera.debut</a:t>
            </a:r>
            <a:r>
              <a:rPr dirty="0" sz="1000" spc="-9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wit</a:t>
            </a:r>
            <a:r>
              <a:rPr dirty="0" sz="1000" spc="50">
                <a:solidFill>
                  <a:srgbClr val="181618"/>
                </a:solidFill>
                <a:latin typeface="Times New Roman"/>
                <a:cs typeface="Times New Roman"/>
              </a:rPr>
              <a:t>h</a:t>
            </a:r>
            <a:r>
              <a:rPr dirty="0" sz="1000" spc="-90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B2B2B"/>
                </a:solidFill>
                <a:latin typeface="Times New Roman"/>
                <a:cs typeface="Times New Roman"/>
              </a:rPr>
              <a:t>Muddy  </a:t>
            </a:r>
            <a:r>
              <a:rPr dirty="0" sz="1000" spc="35">
                <a:solidFill>
                  <a:srgbClr val="414141"/>
                </a:solidFill>
                <a:latin typeface="Times New Roman"/>
                <a:cs typeface="Times New Roman"/>
              </a:rPr>
              <a:t>River</a:t>
            </a:r>
            <a:r>
              <a:rPr dirty="0" sz="1000" spc="35">
                <a:solidFill>
                  <a:srgbClr val="181618"/>
                </a:solidFill>
                <a:latin typeface="Times New Roman"/>
                <a:cs typeface="Times New Roman"/>
              </a:rPr>
              <a:t>.</a:t>
            </a:r>
            <a:r>
              <a:rPr dirty="0" sz="1000" spc="35">
                <a:solidFill>
                  <a:srgbClr val="2B2B2B"/>
                </a:solidFill>
                <a:latin typeface="Times New Roman"/>
                <a:cs typeface="Times New Roman"/>
              </a:rPr>
              <a:t>Sh</a:t>
            </a:r>
            <a:r>
              <a:rPr dirty="0" sz="1000" spc="3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1000" spc="-8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1000" spc="-80">
                <a:solidFill>
                  <a:srgbClr val="181618"/>
                </a:solidFill>
                <a:latin typeface="Times New Roman"/>
                <a:cs typeface="Times New Roman"/>
              </a:rPr>
              <a:t>n</a:t>
            </a:r>
            <a:r>
              <a:rPr dirty="0" sz="1000" spc="-80">
                <a:solidFill>
                  <a:srgbClr val="414141"/>
                </a:solidFill>
                <a:latin typeface="Times New Roman"/>
                <a:cs typeface="Times New Roman"/>
              </a:rPr>
              <a:t>0</a:t>
            </a:r>
            <a:r>
              <a:rPr dirty="0" sz="1000" spc="-80">
                <a:solidFill>
                  <a:srgbClr val="181618"/>
                </a:solidFill>
                <a:latin typeface="Times New Roman"/>
                <a:cs typeface="Times New Roman"/>
              </a:rPr>
              <a:t>j </a:t>
            </a:r>
            <a:r>
              <a:rPr dirty="0" sz="1000" spc="-80">
                <a:solidFill>
                  <a:srgbClr val="414141"/>
                </a:solidFill>
                <a:latin typeface="Times New Roman"/>
                <a:cs typeface="Times New Roman"/>
              </a:rPr>
              <a:t>lJS 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travelin5, </a:t>
            </a:r>
            <a:r>
              <a:rPr dirty="0" sz="1000" spc="25">
                <a:solidFill>
                  <a:srgbClr val="414141"/>
                </a:solidFill>
                <a:latin typeface="Times New Roman"/>
                <a:cs typeface="Times New Roman"/>
              </a:rPr>
              <a:t>sin5in5,  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a.ct</a:t>
            </a:r>
            <a:r>
              <a:rPr dirty="0" sz="1000" spc="15">
                <a:solidFill>
                  <a:srgbClr val="181618"/>
                </a:solidFill>
                <a:latin typeface="Times New Roman"/>
                <a:cs typeface="Times New Roman"/>
              </a:rPr>
              <a:t>i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n5,ca.</a:t>
            </a:r>
            <a:r>
              <a:rPr dirty="0" sz="1000" spc="15">
                <a:solidFill>
                  <a:srgbClr val="181618"/>
                </a:solidFill>
                <a:latin typeface="Times New Roman"/>
                <a:cs typeface="Times New Roman"/>
              </a:rPr>
              <a:t>ts,</a:t>
            </a:r>
            <a:r>
              <a:rPr dirty="0" sz="1000" spc="15">
                <a:solidFill>
                  <a:srgbClr val="414141"/>
                </a:solidFill>
                <a:latin typeface="Times New Roman"/>
                <a:cs typeface="Times New Roman"/>
              </a:rPr>
              <a:t>and </a:t>
            </a:r>
            <a:r>
              <a:rPr dirty="0" sz="1000" spc="55">
                <a:solidFill>
                  <a:srgbClr val="2B2B2B"/>
                </a:solidFill>
                <a:latin typeface="Times New Roman"/>
                <a:cs typeface="Times New Roman"/>
              </a:rPr>
              <a:t>spendin5 </a:t>
            </a:r>
            <a:r>
              <a:rPr dirty="0" sz="1000" spc="65">
                <a:solidFill>
                  <a:srgbClr val="2B2B2B"/>
                </a:solidFill>
                <a:latin typeface="Times New Roman"/>
                <a:cs typeface="Times New Roman"/>
              </a:rPr>
              <a:t>timewith  </a:t>
            </a:r>
            <a:r>
              <a:rPr dirty="0" sz="1000" spc="20">
                <a:solidFill>
                  <a:srgbClr val="2B2B2B"/>
                </a:solidFill>
                <a:latin typeface="Times New Roman"/>
                <a:cs typeface="Times New Roman"/>
              </a:rPr>
              <a:t>friends,</a:t>
            </a:r>
            <a:r>
              <a:rPr dirty="0" sz="1000" spc="-10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B2B2B"/>
                </a:solidFill>
                <a:latin typeface="Times New Roman"/>
                <a:cs typeface="Times New Roman"/>
              </a:rPr>
              <a:t>family,</a:t>
            </a:r>
            <a:r>
              <a:rPr dirty="0" sz="1000" spc="-15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414141"/>
                </a:solidFill>
                <a:latin typeface="Times New Roman"/>
                <a:cs typeface="Times New Roman"/>
              </a:rPr>
              <a:t>and</a:t>
            </a:r>
            <a:r>
              <a:rPr dirty="0" sz="1000" spc="7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B2B2B"/>
                </a:solidFill>
                <a:latin typeface="Times New Roman"/>
                <a:cs typeface="Times New Roman"/>
              </a:rPr>
              <a:t>her</a:t>
            </a:r>
            <a:r>
              <a:rPr dirty="0" sz="1000" spc="-1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414141"/>
                </a:solidFill>
                <a:latin typeface="Times New Roman"/>
                <a:cs typeface="Times New Roman"/>
              </a:rPr>
              <a:t>husband,</a:t>
            </a:r>
            <a:r>
              <a:rPr dirty="0" sz="1000" spc="-10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B2B2B"/>
                </a:solidFill>
                <a:latin typeface="Times New Roman"/>
                <a:cs typeface="Times New Roman"/>
              </a:rPr>
              <a:t>David  </a:t>
            </a:r>
            <a:r>
              <a:rPr dirty="0" sz="1000" spc="-50">
                <a:solidFill>
                  <a:srgbClr val="2B2B2B"/>
                </a:solidFill>
                <a:latin typeface="Times New Roman"/>
                <a:cs typeface="Times New Roman"/>
              </a:rPr>
              <a:t>Scn11uels.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6823" y="4461500"/>
            <a:ext cx="2233930" cy="2372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3970" marR="5080" indent="4445">
              <a:lnSpc>
                <a:spcPct val="117800"/>
              </a:lnSpc>
              <a:spcBef>
                <a:spcPts val="130"/>
              </a:spcBef>
            </a:pPr>
            <a:r>
              <a:rPr dirty="0" sz="1000" spc="60">
                <a:solidFill>
                  <a:srgbClr val="414141"/>
                </a:solidFill>
                <a:latin typeface="Times New Roman"/>
                <a:cs typeface="Times New Roman"/>
              </a:rPr>
              <a:t>Matthew</a:t>
            </a:r>
            <a:r>
              <a:rPr dirty="0" sz="1000" spc="60">
                <a:solidFill>
                  <a:srgbClr val="2B2B2B"/>
                </a:solidFill>
                <a:latin typeface="Times New Roman"/>
                <a:cs typeface="Times New Roman"/>
              </a:rPr>
              <a:t>Scheuermann </a:t>
            </a:r>
            <a:r>
              <a:rPr dirty="0" sz="1000" spc="35">
                <a:solidFill>
                  <a:srgbClr val="2B2B2B"/>
                </a:solidFill>
                <a:latin typeface="Times New Roman"/>
                <a:cs typeface="Times New Roman"/>
              </a:rPr>
              <a:t>is</a:t>
            </a:r>
            <a:r>
              <a:rPr dirty="0" sz="1000" spc="35">
                <a:solidFill>
                  <a:srgbClr val="414141"/>
                </a:solidFill>
                <a:latin typeface="Times New Roman"/>
                <a:cs typeface="Times New Roman"/>
              </a:rPr>
              <a:t>current</a:t>
            </a:r>
            <a:r>
              <a:rPr dirty="0" sz="1000" spc="35">
                <a:solidFill>
                  <a:srgbClr val="181618"/>
                </a:solidFill>
                <a:latin typeface="Times New Roman"/>
                <a:cs typeface="Times New Roman"/>
              </a:rPr>
              <a:t>llJ  </a:t>
            </a:r>
            <a:r>
              <a:rPr dirty="0" sz="1000" spc="-30">
                <a:solidFill>
                  <a:srgbClr val="2B2B2B"/>
                </a:solidFill>
                <a:latin typeface="Times New Roman"/>
                <a:cs typeface="Times New Roman"/>
              </a:rPr>
              <a:t>stuclyi115 </a:t>
            </a:r>
            <a:r>
              <a:rPr dirty="0" sz="1000" spc="40">
                <a:solidFill>
                  <a:srgbClr val="414141"/>
                </a:solidFill>
                <a:latin typeface="Times New Roman"/>
                <a:cs typeface="Times New Roman"/>
              </a:rPr>
              <a:t>towards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Bachelor </a:t>
            </a:r>
            <a:r>
              <a:rPr dirty="0" sz="1000" spc="45">
                <a:solidFill>
                  <a:srgbClr val="414141"/>
                </a:solidFill>
                <a:latin typeface="Times New Roman"/>
                <a:cs typeface="Times New Roman"/>
              </a:rPr>
              <a:t>in </a:t>
            </a:r>
            <a:r>
              <a:rPr dirty="0" sz="1000" spc="70">
                <a:solidFill>
                  <a:srgbClr val="2B2B2B"/>
                </a:solidFill>
                <a:latin typeface="Times New Roman"/>
                <a:cs typeface="Times New Roman"/>
              </a:rPr>
              <a:t>Arts  </a:t>
            </a:r>
            <a:r>
              <a:rPr dirty="0" sz="1000">
                <a:solidFill>
                  <a:srgbClr val="2B2B2B"/>
                </a:solidFill>
                <a:latin typeface="Times New Roman"/>
                <a:cs typeface="Times New Roman"/>
              </a:rPr>
              <a:t>(Music) </a:t>
            </a:r>
            <a:r>
              <a:rPr dirty="0" sz="1000">
                <a:solidFill>
                  <a:srgbClr val="414141"/>
                </a:solidFill>
                <a:latin typeface="Times New Roman"/>
                <a:cs typeface="Times New Roman"/>
              </a:rPr>
              <a:t>and Ba </a:t>
            </a:r>
            <a:r>
              <a:rPr dirty="0" sz="1000" spc="25">
                <a:solidFill>
                  <a:srgbClr val="414141"/>
                </a:solidFill>
                <a:latin typeface="Times New Roman"/>
                <a:cs typeface="Times New Roman"/>
              </a:rPr>
              <a:t>c</a:t>
            </a:r>
            <a:r>
              <a:rPr dirty="0" sz="1000" spc="25">
                <a:solidFill>
                  <a:srgbClr val="181618"/>
                </a:solidFill>
                <a:latin typeface="Times New Roman"/>
                <a:cs typeface="Times New Roman"/>
              </a:rPr>
              <a:t>h</a:t>
            </a:r>
            <a:r>
              <a:rPr dirty="0" sz="1000" spc="2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1000" spc="25">
                <a:solidFill>
                  <a:srgbClr val="2B2B2B"/>
                </a:solidFill>
                <a:latin typeface="Times New Roman"/>
                <a:cs typeface="Times New Roman"/>
              </a:rPr>
              <a:t>lor </a:t>
            </a:r>
            <a:r>
              <a:rPr dirty="0" sz="1000">
                <a:solidFill>
                  <a:srgbClr val="2B2B2B"/>
                </a:solidFill>
                <a:latin typeface="Times New Roman"/>
                <a:cs typeface="Times New Roman"/>
              </a:rPr>
              <a:t>in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Fine </a:t>
            </a:r>
            <a:r>
              <a:rPr dirty="0" sz="1000" spc="60">
                <a:solidFill>
                  <a:srgbClr val="2B2B2B"/>
                </a:solidFill>
                <a:latin typeface="Times New Roman"/>
                <a:cs typeface="Times New Roman"/>
              </a:rPr>
              <a:t>Arts  </a:t>
            </a:r>
            <a:r>
              <a:rPr dirty="0" sz="1000" spc="25">
                <a:solidFill>
                  <a:srgbClr val="181618"/>
                </a:solidFill>
                <a:latin typeface="Times New Roman"/>
                <a:cs typeface="Times New Roman"/>
              </a:rPr>
              <a:t>(</a:t>
            </a:r>
            <a:r>
              <a:rPr dirty="0" sz="1000" spc="25">
                <a:solidFill>
                  <a:srgbClr val="414141"/>
                </a:solidFill>
                <a:latin typeface="Times New Roman"/>
                <a:cs typeface="Times New Roman"/>
              </a:rPr>
              <a:t>Theatre) </a:t>
            </a:r>
            <a:r>
              <a:rPr dirty="0" sz="1000" spc="65">
                <a:solidFill>
                  <a:srgbClr val="2B2B2B"/>
                </a:solidFill>
                <a:latin typeface="Times New Roman"/>
                <a:cs typeface="Times New Roman"/>
              </a:rPr>
              <a:t>d</a:t>
            </a:r>
            <a:r>
              <a:rPr dirty="0" sz="1000" spc="65">
                <a:solidFill>
                  <a:srgbClr val="565656"/>
                </a:solidFill>
                <a:latin typeface="Times New Roman"/>
                <a:cs typeface="Times New Roman"/>
              </a:rPr>
              <a:t>e5rees </a:t>
            </a:r>
            <a:r>
              <a:rPr dirty="0" sz="1000" spc="30">
                <a:solidFill>
                  <a:srgbClr val="565656"/>
                </a:solidFill>
                <a:latin typeface="Times New Roman"/>
                <a:cs typeface="Times New Roman"/>
              </a:rPr>
              <a:t>at </a:t>
            </a:r>
            <a:r>
              <a:rPr dirty="0" sz="1000" spc="55">
                <a:solidFill>
                  <a:srgbClr val="414141"/>
                </a:solidFill>
                <a:latin typeface="Times New Roman"/>
                <a:cs typeface="Times New Roman"/>
              </a:rPr>
              <a:t>Culver-Stockton 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Colle5e. 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Prev</a:t>
            </a:r>
            <a:r>
              <a:rPr dirty="0" sz="1000" spc="30">
                <a:solidFill>
                  <a:srgbClr val="181618"/>
                </a:solidFill>
                <a:latin typeface="Times New Roman"/>
                <a:cs typeface="Times New Roman"/>
              </a:rPr>
              <a:t>i</a:t>
            </a:r>
            <a:r>
              <a:rPr dirty="0" sz="1000" spc="30">
                <a:solidFill>
                  <a:srgbClr val="414141"/>
                </a:solidFill>
                <a:latin typeface="Times New Roman"/>
                <a:cs typeface="Times New Roman"/>
              </a:rPr>
              <a:t>ous</a:t>
            </a:r>
            <a:r>
              <a:rPr dirty="0" sz="1000" spc="30">
                <a:solidFill>
                  <a:srgbClr val="181618"/>
                </a:solidFill>
                <a:latin typeface="Times New Roman"/>
                <a:cs typeface="Times New Roman"/>
              </a:rPr>
              <a:t>ly, </a:t>
            </a:r>
            <a:r>
              <a:rPr dirty="0" sz="1000" spc="20">
                <a:solidFill>
                  <a:srgbClr val="181618"/>
                </a:solidFill>
                <a:latin typeface="Times New Roman"/>
                <a:cs typeface="Times New Roman"/>
              </a:rPr>
              <a:t>M</a:t>
            </a:r>
            <a:r>
              <a:rPr dirty="0" sz="1000" spc="20">
                <a:solidFill>
                  <a:srgbClr val="414141"/>
                </a:solidFill>
                <a:latin typeface="Times New Roman"/>
                <a:cs typeface="Times New Roman"/>
              </a:rPr>
              <a:t>att </a:t>
            </a:r>
            <a:r>
              <a:rPr dirty="0" sz="1000" spc="55">
                <a:solidFill>
                  <a:srgbClr val="414141"/>
                </a:solidFill>
                <a:latin typeface="Times New Roman"/>
                <a:cs typeface="Times New Roman"/>
              </a:rPr>
              <a:t>hew 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has  work</a:t>
            </a:r>
            <a:r>
              <a:rPr dirty="0" sz="1000" spc="4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d </a:t>
            </a:r>
            <a:r>
              <a:rPr dirty="0" sz="1000" spc="60">
                <a:solidFill>
                  <a:srgbClr val="2B2B2B"/>
                </a:solidFill>
                <a:latin typeface="Times New Roman"/>
                <a:cs typeface="Times New Roman"/>
              </a:rPr>
              <a:t>with </a:t>
            </a:r>
            <a:r>
              <a:rPr dirty="0" sz="1000" spc="15">
                <a:solidFill>
                  <a:srgbClr val="2B2B2B"/>
                </a:solidFill>
                <a:latin typeface="Times New Roman"/>
                <a:cs typeface="Times New Roman"/>
              </a:rPr>
              <a:t>MuddlJ </a:t>
            </a:r>
            <a:r>
              <a:rPr dirty="0" sz="1000" spc="35">
                <a:solidFill>
                  <a:srgbClr val="2B2B2B"/>
                </a:solidFill>
                <a:latin typeface="Times New Roman"/>
                <a:cs typeface="Times New Roman"/>
              </a:rPr>
              <a:t>River </a:t>
            </a:r>
            <a:r>
              <a:rPr dirty="0" sz="1000" spc="100">
                <a:solidFill>
                  <a:srgbClr val="2B2B2B"/>
                </a:solidFill>
                <a:latin typeface="Times New Roman"/>
                <a:cs typeface="Times New Roman"/>
              </a:rPr>
              <a:t>Opera 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Company </a:t>
            </a:r>
            <a:r>
              <a:rPr dirty="0" sz="1000" spc="70">
                <a:solidFill>
                  <a:srgbClr val="414141"/>
                </a:solidFill>
                <a:latin typeface="Times New Roman"/>
                <a:cs typeface="Times New Roman"/>
              </a:rPr>
              <a:t>ons</a:t>
            </a:r>
            <a:r>
              <a:rPr dirty="0" sz="1000" spc="70">
                <a:solidFill>
                  <a:srgbClr val="181618"/>
                </a:solidFill>
                <a:latin typeface="Times New Roman"/>
                <a:cs typeface="Times New Roman"/>
              </a:rPr>
              <a:t>h</a:t>
            </a:r>
            <a:r>
              <a:rPr dirty="0" sz="1000" spc="70">
                <a:solidFill>
                  <a:srgbClr val="414141"/>
                </a:solidFill>
                <a:latin typeface="Times New Roman"/>
                <a:cs typeface="Times New Roman"/>
              </a:rPr>
              <a:t>owssuchas </a:t>
            </a:r>
            <a:r>
              <a:rPr dirty="0" sz="900" spc="114" i="1">
                <a:solidFill>
                  <a:srgbClr val="2B2B2B"/>
                </a:solidFill>
                <a:latin typeface="Times New Roman"/>
                <a:cs typeface="Times New Roman"/>
              </a:rPr>
              <a:t>fiow</a:t>
            </a:r>
            <a:r>
              <a:rPr dirty="0" sz="900" spc="-120" i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 spc="-25" i="1">
                <a:solidFill>
                  <a:srgbClr val="2B2B2B"/>
                </a:solidFill>
                <a:latin typeface="Times New Roman"/>
                <a:cs typeface="Times New Roman"/>
              </a:rPr>
              <a:t>Nc1.nifti.  </a:t>
            </a:r>
            <a:r>
              <a:rPr dirty="0" sz="900" spc="-30" i="1">
                <a:solidFill>
                  <a:srgbClr val="2B2B2B"/>
                </a:solidFill>
                <a:latin typeface="Times New Roman"/>
                <a:cs typeface="Times New Roman"/>
              </a:rPr>
              <a:t>L </a:t>
            </a:r>
            <a:r>
              <a:rPr dirty="0" sz="900" spc="-25" i="1">
                <a:solidFill>
                  <a:srgbClr val="2B2B2B"/>
                </a:solidFill>
                <a:latin typeface="Times New Roman"/>
                <a:cs typeface="Times New Roman"/>
              </a:rPr>
              <a:t>e </a:t>
            </a:r>
            <a:r>
              <a:rPr dirty="0" sz="900" spc="-125" i="1">
                <a:solidFill>
                  <a:srgbClr val="2B2B2B"/>
                </a:solidFill>
                <a:latin typeface="Times New Roman"/>
                <a:cs typeface="Times New Roman"/>
              </a:rPr>
              <a:t>c1r11</a:t>
            </a:r>
            <a:r>
              <a:rPr dirty="0" sz="900" spc="-125" i="1">
                <a:solidFill>
                  <a:srgbClr val="565656"/>
                </a:solidFill>
                <a:latin typeface="Times New Roman"/>
                <a:cs typeface="Times New Roman"/>
              </a:rPr>
              <a:t>ed </a:t>
            </a:r>
            <a:r>
              <a:rPr dirty="0" sz="1100" spc="-120" i="1">
                <a:solidFill>
                  <a:srgbClr val="414141"/>
                </a:solidFill>
                <a:latin typeface="Times New Roman"/>
                <a:cs typeface="Times New Roman"/>
              </a:rPr>
              <a:t>to </a:t>
            </a:r>
            <a:r>
              <a:rPr dirty="0" sz="900" spc="5" i="1">
                <a:solidFill>
                  <a:srgbClr val="2B2B2B"/>
                </a:solidFill>
                <a:latin typeface="Times New Roman"/>
                <a:cs typeface="Times New Roman"/>
              </a:rPr>
              <a:t>Mc1.ke </a:t>
            </a:r>
            <a:r>
              <a:rPr dirty="0" sz="900" spc="40" i="1">
                <a:solidFill>
                  <a:srgbClr val="2B2B2B"/>
                </a:solidFill>
                <a:latin typeface="Times New Roman"/>
                <a:cs typeface="Times New Roman"/>
              </a:rPr>
              <a:t>flm1, </a:t>
            </a:r>
            <a:r>
              <a:rPr dirty="0" sz="900" spc="-35" i="1">
                <a:solidFill>
                  <a:srgbClr val="2B2B2B"/>
                </a:solidFill>
                <a:latin typeface="Times New Roman"/>
                <a:cs typeface="Times New Roman"/>
              </a:rPr>
              <a:t>Ct1.rme11, </a:t>
            </a:r>
            <a:r>
              <a:rPr dirty="0" sz="900" spc="55" i="1">
                <a:solidFill>
                  <a:srgbClr val="2B2B2B"/>
                </a:solidFill>
                <a:latin typeface="Times New Roman"/>
                <a:cs typeface="Times New Roman"/>
              </a:rPr>
              <a:t>fim1sel  </a:t>
            </a:r>
            <a:r>
              <a:rPr dirty="0" sz="900" spc="70" i="1">
                <a:solidFill>
                  <a:srgbClr val="2B2B2B"/>
                </a:solidFill>
                <a:latin typeface="Times New Roman"/>
                <a:cs typeface="Times New Roman"/>
              </a:rPr>
              <a:t>and </a:t>
            </a:r>
            <a:r>
              <a:rPr dirty="0" sz="900" spc="50" i="1">
                <a:solidFill>
                  <a:srgbClr val="414141"/>
                </a:solidFill>
                <a:latin typeface="Times New Roman"/>
                <a:cs typeface="Times New Roman"/>
              </a:rPr>
              <a:t>Gretel,</a:t>
            </a:r>
            <a:r>
              <a:rPr dirty="0" sz="900" spc="50" i="1">
                <a:solidFill>
                  <a:srgbClr val="2B2B2B"/>
                </a:solidFill>
                <a:latin typeface="Times New Roman"/>
                <a:cs typeface="Times New Roman"/>
              </a:rPr>
              <a:t>T.h</a:t>
            </a:r>
            <a:r>
              <a:rPr dirty="0" sz="900" spc="5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900" spc="-30" i="1">
                <a:solidFill>
                  <a:srgbClr val="2B2B2B"/>
                </a:solidFill>
                <a:latin typeface="Times New Roman"/>
                <a:cs typeface="Times New Roman"/>
              </a:rPr>
              <a:t>M </a:t>
            </a:r>
            <a:r>
              <a:rPr dirty="0" sz="900" spc="-35" i="1">
                <a:solidFill>
                  <a:srgbClr val="2B2B2B"/>
                </a:solidFill>
                <a:latin typeface="Times New Roman"/>
                <a:cs typeface="Times New Roman"/>
              </a:rPr>
              <a:t>a{Jic</a:t>
            </a:r>
            <a:r>
              <a:rPr dirty="0" sz="900" spc="155" i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 spc="-30" i="1">
                <a:solidFill>
                  <a:srgbClr val="2B2B2B"/>
                </a:solidFill>
                <a:latin typeface="Times New Roman"/>
                <a:cs typeface="Times New Roman"/>
              </a:rPr>
              <a:t>fl </a:t>
            </a:r>
            <a:r>
              <a:rPr dirty="0" sz="900" spc="-45" i="1">
                <a:solidFill>
                  <a:srgbClr val="2B2B2B"/>
                </a:solidFill>
                <a:latin typeface="Times New Roman"/>
                <a:cs typeface="Times New Roman"/>
              </a:rPr>
              <a:t>u </a:t>
            </a:r>
            <a:r>
              <a:rPr dirty="0" sz="900" spc="-35" i="1">
                <a:solidFill>
                  <a:srgbClr val="2B2B2B"/>
                </a:solidFill>
                <a:latin typeface="Times New Roman"/>
                <a:cs typeface="Times New Roman"/>
              </a:rPr>
              <a:t>te </a:t>
            </a:r>
            <a:r>
              <a:rPr dirty="0" sz="900" spc="-45" i="1">
                <a:solidFill>
                  <a:srgbClr val="2B2B2B"/>
                </a:solidFill>
                <a:latin typeface="Times New Roman"/>
                <a:cs typeface="Times New Roman"/>
              </a:rPr>
              <a:t>a</a:t>
            </a:r>
            <a:r>
              <a:rPr dirty="0" sz="900" spc="-155" i="1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900" spc="-45" i="1">
                <a:solidFill>
                  <a:srgbClr val="2B2B2B"/>
                </a:solidFill>
                <a:latin typeface="Times New Roman"/>
                <a:cs typeface="Times New Roman"/>
              </a:rPr>
              <a:t>nd</a:t>
            </a:r>
            <a:endParaRPr sz="900">
              <a:latin typeface="Times New Roman"/>
              <a:cs typeface="Times New Roman"/>
            </a:endParaRPr>
          </a:p>
          <a:p>
            <a:pPr marL="12700" marR="23495" indent="3810">
              <a:lnSpc>
                <a:spcPct val="117600"/>
              </a:lnSpc>
              <a:spcBef>
                <a:spcPts val="50"/>
              </a:spcBef>
            </a:pPr>
            <a:r>
              <a:rPr dirty="0" sz="900" spc="-25" i="1">
                <a:solidFill>
                  <a:srgbClr val="2B2B2B"/>
                </a:solidFill>
                <a:latin typeface="Times New Roman"/>
                <a:cs typeface="Times New Roman"/>
              </a:rPr>
              <a:t>l </a:t>
            </a:r>
            <a:r>
              <a:rPr dirty="0" sz="900" spc="-170" i="1">
                <a:solidFill>
                  <a:srgbClr val="2B2B2B"/>
                </a:solidFill>
                <a:latin typeface="Times New Roman"/>
                <a:cs typeface="Times New Roman"/>
              </a:rPr>
              <a:t>c1.</a:t>
            </a:r>
            <a:r>
              <a:rPr dirty="0" sz="900" spc="-170" i="1">
                <a:solidFill>
                  <a:srgbClr val="565656"/>
                </a:solidFill>
                <a:latin typeface="Times New Roman"/>
                <a:cs typeface="Times New Roman"/>
              </a:rPr>
              <a:t>c </a:t>
            </a:r>
            <a:r>
              <a:rPr dirty="0" sz="900" spc="-165" i="1">
                <a:solidFill>
                  <a:srgbClr val="2B2B2B"/>
                </a:solidFill>
                <a:latin typeface="Times New Roman"/>
                <a:cs typeface="Times New Roman"/>
              </a:rPr>
              <a:t>k </a:t>
            </a:r>
            <a:r>
              <a:rPr dirty="0" sz="900" spc="-120" i="1">
                <a:solidFill>
                  <a:srgbClr val="2B2B2B"/>
                </a:solidFill>
                <a:latin typeface="Times New Roman"/>
                <a:cs typeface="Times New Roman"/>
              </a:rPr>
              <a:t>t1.11d </a:t>
            </a:r>
            <a:r>
              <a:rPr dirty="0" sz="900" spc="80" i="1">
                <a:solidFill>
                  <a:srgbClr val="2B2B2B"/>
                </a:solidFill>
                <a:latin typeface="Times New Roman"/>
                <a:cs typeface="Times New Roman"/>
              </a:rPr>
              <a:t>tlieBecinstalk. </a:t>
            </a:r>
            <a:r>
              <a:rPr dirty="0" sz="1000" spc="65">
                <a:solidFill>
                  <a:srgbClr val="2B2B2B"/>
                </a:solidFill>
                <a:latin typeface="Times New Roman"/>
                <a:cs typeface="Times New Roman"/>
              </a:rPr>
              <a:t>Matthew 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is 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excited</a:t>
            </a:r>
            <a:r>
              <a:rPr dirty="0" sz="1000" spc="-8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1000" spc="70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1000" spc="-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B2B2B"/>
                </a:solidFill>
                <a:latin typeface="Times New Roman"/>
                <a:cs typeface="Times New Roman"/>
              </a:rPr>
              <a:t>work</a:t>
            </a:r>
            <a:r>
              <a:rPr dirty="0" sz="1000" spc="-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B2B2B"/>
                </a:solidFill>
                <a:latin typeface="Times New Roman"/>
                <a:cs typeface="Times New Roman"/>
              </a:rPr>
              <a:t>once</a:t>
            </a:r>
            <a:r>
              <a:rPr dirty="0" sz="1000" spc="-14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B2B2B"/>
                </a:solidFill>
                <a:latin typeface="Times New Roman"/>
                <a:cs typeface="Times New Roman"/>
              </a:rPr>
              <a:t>a5ain</a:t>
            </a:r>
            <a:r>
              <a:rPr dirty="0" sz="1000" spc="-8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B2B2B"/>
                </a:solidFill>
                <a:latin typeface="Times New Roman"/>
                <a:cs typeface="Times New Roman"/>
              </a:rPr>
              <a:t>with</a:t>
            </a:r>
            <a:r>
              <a:rPr dirty="0" sz="1000" spc="-15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B2B2B"/>
                </a:solidFill>
                <a:latin typeface="Times New Roman"/>
                <a:cs typeface="Times New Roman"/>
              </a:rPr>
              <a:t>Muddy  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Riv</a:t>
            </a:r>
            <a:r>
              <a:rPr dirty="0" sz="1000" spc="4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r </a:t>
            </a:r>
            <a:r>
              <a:rPr dirty="0" sz="1000" spc="105">
                <a:solidFill>
                  <a:srgbClr val="2B2B2B"/>
                </a:solidFill>
                <a:latin typeface="Times New Roman"/>
                <a:cs typeface="Times New Roman"/>
              </a:rPr>
              <a:t>Opera </a:t>
            </a:r>
            <a:r>
              <a:rPr dirty="0" sz="1000" spc="50">
                <a:solidFill>
                  <a:srgbClr val="414141"/>
                </a:solidFill>
                <a:latin typeface="Times New Roman"/>
                <a:cs typeface="Times New Roman"/>
              </a:rPr>
              <a:t>Company, and </a:t>
            </a:r>
            <a:r>
              <a:rPr dirty="0" sz="1000" spc="40">
                <a:solidFill>
                  <a:srgbClr val="2B2B2B"/>
                </a:solidFill>
                <a:latin typeface="Times New Roman"/>
                <a:cs typeface="Times New Roman"/>
              </a:rPr>
              <a:t>hopefully  </a:t>
            </a:r>
            <a:r>
              <a:rPr dirty="0" sz="1000" spc="45">
                <a:solidFill>
                  <a:srgbClr val="414141"/>
                </a:solidFill>
                <a:latin typeface="Times New Roman"/>
                <a:cs typeface="Times New Roman"/>
              </a:rPr>
              <a:t>more</a:t>
            </a:r>
            <a:r>
              <a:rPr dirty="0" sz="1000" spc="-114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181618"/>
                </a:solidFill>
                <a:latin typeface="Times New Roman"/>
                <a:cs typeface="Times New Roman"/>
              </a:rPr>
              <a:t>to</a:t>
            </a:r>
            <a:r>
              <a:rPr dirty="0" sz="1000" spc="-75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414141"/>
                </a:solidFill>
                <a:latin typeface="Times New Roman"/>
                <a:cs typeface="Times New Roman"/>
              </a:rPr>
              <a:t>come</a:t>
            </a:r>
            <a:r>
              <a:rPr dirty="0" sz="1000" spc="40">
                <a:solidFill>
                  <a:srgbClr val="181618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6582" y="3030762"/>
            <a:ext cx="1121410" cy="4400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350" spc="-1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Steven</a:t>
            </a:r>
            <a:r>
              <a:rPr dirty="0" sz="1350" spc="-20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350" spc="-9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Soehl,inlJ</a:t>
            </a:r>
            <a:endParaRPr sz="1350">
              <a:latin typeface="TimesNewRomanPS-BoldItalicMT"/>
              <a:cs typeface="TimesNewRomanPS-BoldItalicMT"/>
            </a:endParaRPr>
          </a:p>
          <a:p>
            <a:pPr algn="ctr" marR="48895">
              <a:lnSpc>
                <a:spcPct val="100000"/>
              </a:lnSpc>
              <a:spcBef>
                <a:spcPts val="120"/>
              </a:spcBef>
            </a:pPr>
            <a:r>
              <a:rPr dirty="0" sz="1150" spc="-8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lop</a:t>
            </a:r>
            <a:endParaRPr sz="1150">
              <a:latin typeface="TimesNewRomanPS-BoldItalicMT"/>
              <a:cs typeface="TimesNewRomanPS-BoldItalic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5587" y="7086897"/>
            <a:ext cx="1015365" cy="44005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56515" marR="5080" indent="-44450">
              <a:lnSpc>
                <a:spcPts val="1540"/>
              </a:lnSpc>
              <a:spcBef>
                <a:spcPts val="320"/>
              </a:spcBef>
            </a:pPr>
            <a:r>
              <a:rPr dirty="0" sz="1450" spc="-1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Amy</a:t>
            </a:r>
            <a:r>
              <a:rPr dirty="0" sz="1450" spc="-19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350" spc="-10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Stollher15  </a:t>
            </a:r>
            <a:r>
              <a:rPr dirty="0" sz="1350" spc="-80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Mrs.</a:t>
            </a:r>
            <a:r>
              <a:rPr dirty="0" sz="1350" spc="-204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350" spc="-35" b="1" i="1">
                <a:solidFill>
                  <a:srgbClr val="181618"/>
                </a:solidFill>
                <a:latin typeface="TimesNewRomanPS-BoldItalicMT"/>
                <a:cs typeface="TimesNewRomanPS-BoldItalicMT"/>
              </a:rPr>
              <a:t>Splinters</a:t>
            </a:r>
            <a:endParaRPr sz="1350">
              <a:latin typeface="TimesNewRomanPS-BoldItalicMT"/>
              <a:cs typeface="TimesNewRomanPS-BoldItalic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2877" y="271711"/>
            <a:ext cx="243205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" marR="5080" indent="-5715">
              <a:lnSpc>
                <a:spcPct val="117900"/>
              </a:lnSpc>
              <a:spcBef>
                <a:spcPts val="100"/>
              </a:spcBef>
            </a:pPr>
            <a:r>
              <a:rPr dirty="0" sz="850" spc="-15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850" spc="-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is</a:t>
            </a:r>
            <a:r>
              <a:rPr dirty="0" sz="850" spc="-1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marks</a:t>
            </a:r>
            <a:r>
              <a:rPr dirty="0" sz="850" spc="-1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Bass-Baritone</a:t>
            </a:r>
            <a:r>
              <a:rPr dirty="0" sz="850" spc="-114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Steven</a:t>
            </a:r>
            <a:r>
              <a:rPr dirty="0" sz="850" spc="-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Soebbin5's</a:t>
            </a:r>
            <a:r>
              <a:rPr dirty="0" sz="850" spc="-10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fourth  </a:t>
            </a:r>
            <a:r>
              <a:rPr dirty="0" sz="850" spc="65">
                <a:solidFill>
                  <a:srgbClr val="414141"/>
                </a:solidFill>
                <a:latin typeface="Times New Roman"/>
                <a:cs typeface="Times New Roman"/>
              </a:rPr>
              <a:t>appearancewith</a:t>
            </a:r>
            <a:r>
              <a:rPr dirty="0" sz="850" spc="-6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50">
                <a:solidFill>
                  <a:srgbClr val="2B2B2B"/>
                </a:solidFill>
                <a:latin typeface="Times New Roman"/>
                <a:cs typeface="Times New Roman"/>
              </a:rPr>
              <a:t>M</a:t>
            </a:r>
            <a:r>
              <a:rPr dirty="0" sz="850" spc="-50">
                <a:solidFill>
                  <a:srgbClr val="565656"/>
                </a:solidFill>
                <a:latin typeface="Times New Roman"/>
                <a:cs typeface="Times New Roman"/>
              </a:rPr>
              <a:t>u</a:t>
            </a:r>
            <a:r>
              <a:rPr dirty="0" sz="850" spc="-50">
                <a:solidFill>
                  <a:srgbClr val="2B2B2B"/>
                </a:solidFill>
                <a:latin typeface="Times New Roman"/>
                <a:cs typeface="Times New Roman"/>
              </a:rPr>
              <a:t>ddtJ</a:t>
            </a:r>
            <a:r>
              <a:rPr dirty="0" sz="850" spc="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River</a:t>
            </a:r>
            <a:r>
              <a:rPr dirty="0" sz="850" spc="-114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2B2B2B"/>
                </a:solidFill>
                <a:latin typeface="Times New Roman"/>
                <a:cs typeface="Times New Roman"/>
              </a:rPr>
              <a:t>O</a:t>
            </a:r>
            <a:r>
              <a:rPr dirty="0" sz="850" spc="-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p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ra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.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Most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6776" y="583367"/>
            <a:ext cx="2512695" cy="2488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 marR="30480" indent="6350">
              <a:lnSpc>
                <a:spcPct val="117900"/>
              </a:lnSpc>
              <a:spcBef>
                <a:spcPts val="100"/>
              </a:spcBef>
              <a:tabLst>
                <a:tab pos="1342390" algn="l"/>
                <a:tab pos="1795145" algn="l"/>
              </a:tabLst>
            </a:pP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recentltJ,hewas 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Papaeeno 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i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o </a:t>
            </a:r>
            <a:r>
              <a:rPr dirty="0" sz="800" spc="30" i="1">
                <a:solidFill>
                  <a:srgbClr val="2B2B2B"/>
                </a:solidFill>
                <a:latin typeface="Times New Roman"/>
                <a:cs typeface="Times New Roman"/>
              </a:rPr>
              <a:t>Jl,</a:t>
            </a:r>
            <a:r>
              <a:rPr dirty="0" sz="800" spc="3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00" spc="-75" i="1">
                <a:solidFill>
                  <a:srgbClr val="565656"/>
                </a:solidFill>
                <a:latin typeface="Times New Roman"/>
                <a:cs typeface="Times New Roman"/>
              </a:rPr>
              <a:t>fvfat;J</a:t>
            </a:r>
            <a:r>
              <a:rPr dirty="0" sz="800" spc="-75" i="1">
                <a:solidFill>
                  <a:srgbClr val="2B2B2B"/>
                </a:solidFill>
                <a:latin typeface="Times New Roman"/>
                <a:cs typeface="Times New Roman"/>
              </a:rPr>
              <a:t>i </a:t>
            </a:r>
            <a:r>
              <a:rPr dirty="0" sz="800" spc="-114" i="1">
                <a:solidFill>
                  <a:srgbClr val="565656"/>
                </a:solidFill>
                <a:latin typeface="Times New Roman"/>
                <a:cs typeface="Times New Roman"/>
              </a:rPr>
              <a:t>c </a:t>
            </a:r>
            <a:r>
              <a:rPr dirty="0" sz="800" spc="70" i="1">
                <a:solidFill>
                  <a:srgbClr val="414141"/>
                </a:solidFill>
                <a:latin typeface="Times New Roman"/>
                <a:cs typeface="Times New Roman"/>
              </a:rPr>
              <a:t>flute.  </a:t>
            </a:r>
            <a:r>
              <a:rPr dirty="0" sz="850" spc="55">
                <a:solidFill>
                  <a:srgbClr val="2B2B2B"/>
                </a:solidFill>
                <a:latin typeface="Times New Roman"/>
                <a:cs typeface="Times New Roman"/>
              </a:rPr>
              <a:t>S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teven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isthe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instructor</a:t>
            </a:r>
            <a:r>
              <a:rPr dirty="0" sz="850" spc="-8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10">
                <a:solidFill>
                  <a:srgbClr val="414141"/>
                </a:solidFill>
                <a:latin typeface="Times New Roman"/>
                <a:cs typeface="Times New Roman"/>
              </a:rPr>
              <a:t>of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music</a:t>
            </a:r>
            <a:r>
              <a:rPr dirty="0" sz="850" spc="-7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nd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hea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-10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-1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850" spc="-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at</a:t>
            </a:r>
            <a:r>
              <a:rPr dirty="0" sz="850" spc="10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John  </a:t>
            </a:r>
            <a:r>
              <a:rPr dirty="0" sz="850" spc="85">
                <a:solidFill>
                  <a:srgbClr val="2B2B2B"/>
                </a:solidFill>
                <a:latin typeface="Times New Roman"/>
                <a:cs typeface="Times New Roman"/>
              </a:rPr>
              <a:t>W</a:t>
            </a:r>
            <a:r>
              <a:rPr dirty="0" sz="850" spc="85">
                <a:solidFill>
                  <a:srgbClr val="565656"/>
                </a:solidFill>
                <a:latin typeface="Times New Roman"/>
                <a:cs typeface="Times New Roman"/>
              </a:rPr>
              <a:t>ood </a:t>
            </a:r>
            <a:r>
              <a:rPr dirty="0" sz="850" spc="-50">
                <a:solidFill>
                  <a:srgbClr val="414141"/>
                </a:solidFill>
                <a:latin typeface="Times New Roman"/>
                <a:cs typeface="Times New Roman"/>
              </a:rPr>
              <a:t>Co1111nunittJ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Colleee. </a:t>
            </a:r>
            <a:r>
              <a:rPr dirty="0" sz="850" spc="90">
                <a:solidFill>
                  <a:srgbClr val="414141"/>
                </a:solidFill>
                <a:latin typeface="Times New Roman"/>
                <a:cs typeface="Times New Roman"/>
              </a:rPr>
              <a:t>A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n</a:t>
            </a:r>
            <a:r>
              <a:rPr dirty="0" sz="850" spc="40">
                <a:solidFill>
                  <a:srgbClr val="6B6B6D"/>
                </a:solidFill>
                <a:latin typeface="Times New Roman"/>
                <a:cs typeface="Times New Roman"/>
              </a:rPr>
              <a:t>a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tiv</a:t>
            </a:r>
            <a:r>
              <a:rPr dirty="0" sz="850" spc="40">
                <a:solidFill>
                  <a:srgbClr val="6B6B6D"/>
                </a:solidFill>
                <a:latin typeface="Times New Roman"/>
                <a:cs typeface="Times New Roman"/>
              </a:rPr>
              <a:t>e 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ol </a:t>
            </a:r>
            <a:r>
              <a:rPr dirty="0" sz="850" spc="90">
                <a:solidFill>
                  <a:srgbClr val="414141"/>
                </a:solidFill>
                <a:latin typeface="Times New Roman"/>
                <a:cs typeface="Times New Roman"/>
              </a:rPr>
              <a:t>Q </a:t>
            </a:r>
            <a:r>
              <a:rPr dirty="0" sz="850" spc="-10">
                <a:solidFill>
                  <a:srgbClr val="414141"/>
                </a:solidFill>
                <a:latin typeface="Times New Roman"/>
                <a:cs typeface="Times New Roman"/>
              </a:rPr>
              <a:t>uinctJ</a:t>
            </a:r>
            <a:r>
              <a:rPr dirty="0" sz="850" spc="-10">
                <a:solidFill>
                  <a:srgbClr val="181618"/>
                </a:solidFill>
                <a:latin typeface="Times New Roman"/>
                <a:cs typeface="Times New Roman"/>
              </a:rPr>
              <a:t>,  </a:t>
            </a:r>
            <a:r>
              <a:rPr dirty="0" sz="850" spc="-45">
                <a:solidFill>
                  <a:srgbClr val="181618"/>
                </a:solidFill>
                <a:latin typeface="Times New Roman"/>
                <a:cs typeface="Times New Roman"/>
              </a:rPr>
              <a:t>Illin </a:t>
            </a:r>
            <a:r>
              <a:rPr dirty="0" sz="850" spc="-45">
                <a:solidFill>
                  <a:srgbClr val="414141"/>
                </a:solidFill>
                <a:latin typeface="Times New Roman"/>
                <a:cs typeface="Times New Roman"/>
              </a:rPr>
              <a:t>ois, </a:t>
            </a:r>
            <a:r>
              <a:rPr dirty="0" sz="850" spc="-60">
                <a:solidFill>
                  <a:srgbClr val="2B2B2B"/>
                </a:solidFill>
                <a:latin typeface="Times New Roman"/>
                <a:cs typeface="Times New Roman"/>
              </a:rPr>
              <a:t>he  </a:t>
            </a:r>
            <a:r>
              <a:rPr dirty="0" sz="850" spc="-55">
                <a:solidFill>
                  <a:srgbClr val="414141"/>
                </a:solidFill>
                <a:latin typeface="Times New Roman"/>
                <a:cs typeface="Times New Roman"/>
              </a:rPr>
              <a:t>rece </a:t>
            </a:r>
            <a:r>
              <a:rPr dirty="0" sz="850" spc="-55">
                <a:solidFill>
                  <a:srgbClr val="181618"/>
                </a:solidFill>
                <a:latin typeface="Times New Roman"/>
                <a:cs typeface="Times New Roman"/>
              </a:rPr>
              <a:t>iv </a:t>
            </a:r>
            <a:r>
              <a:rPr dirty="0" sz="850" spc="-65">
                <a:solidFill>
                  <a:srgbClr val="414141"/>
                </a:solidFill>
                <a:latin typeface="Times New Roman"/>
                <a:cs typeface="Times New Roman"/>
              </a:rPr>
              <a:t>ed </a:t>
            </a:r>
            <a:r>
              <a:rPr dirty="0" sz="850" spc="-50">
                <a:solidFill>
                  <a:srgbClr val="181618"/>
                </a:solidFill>
                <a:latin typeface="Times New Roman"/>
                <a:cs typeface="Times New Roman"/>
              </a:rPr>
              <a:t>hi </a:t>
            </a:r>
            <a:r>
              <a:rPr dirty="0" sz="850" spc="-50">
                <a:solidFill>
                  <a:srgbClr val="414141"/>
                </a:solidFill>
                <a:latin typeface="Times New Roman"/>
                <a:cs typeface="Times New Roman"/>
              </a:rPr>
              <a:t>s 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doctorate 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a.nd </a:t>
            </a:r>
            <a:r>
              <a:rPr dirty="0" sz="850" spc="10">
                <a:solidFill>
                  <a:srgbClr val="2B2B2B"/>
                </a:solidFill>
                <a:latin typeface="Times New Roman"/>
                <a:cs typeface="Times New Roman"/>
              </a:rPr>
              <a:t>m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asters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from  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the  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Universit</a:t>
            </a:r>
            <a:r>
              <a:rPr dirty="0" sz="850">
                <a:solidFill>
                  <a:srgbClr val="181618"/>
                </a:solidFill>
                <a:latin typeface="Times New Roman"/>
                <a:cs typeface="Times New Roman"/>
              </a:rPr>
              <a:t>Jt</a:t>
            </a:r>
            <a:r>
              <a:rPr dirty="0" sz="850" spc="30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850" spc="-165">
                <a:solidFill>
                  <a:srgbClr val="414141"/>
                </a:solidFill>
                <a:latin typeface="Times New Roman"/>
                <a:cs typeface="Times New Roman"/>
              </a:rPr>
              <a:t>ol           </a:t>
            </a:r>
            <a:r>
              <a:rPr dirty="0" sz="850" spc="-15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204">
                <a:solidFill>
                  <a:srgbClr val="414141"/>
                </a:solidFill>
                <a:latin typeface="Times New Roman"/>
                <a:cs typeface="Times New Roman"/>
              </a:rPr>
              <a:t>Nebraska	</a:t>
            </a:r>
            <a:r>
              <a:rPr dirty="0" sz="850" spc="-145">
                <a:solidFill>
                  <a:srgbClr val="6B6B6D"/>
                </a:solidFill>
                <a:latin typeface="Times New Roman"/>
                <a:cs typeface="Times New Roman"/>
              </a:rPr>
              <a:t>-  </a:t>
            </a:r>
            <a:r>
              <a:rPr dirty="0" sz="850" spc="-85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-195">
                <a:solidFill>
                  <a:srgbClr val="414141"/>
                </a:solidFill>
                <a:latin typeface="Times New Roman"/>
                <a:cs typeface="Times New Roman"/>
              </a:rPr>
              <a:t>Lincoln	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a.nd</a:t>
            </a:r>
            <a:r>
              <a:rPr dirty="0" sz="850" spc="-1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  <a:p>
            <a:pPr algn="just" marL="57150" marR="127635" indent="-5715">
              <a:lnSpc>
                <a:spcPct val="117900"/>
              </a:lnSpc>
              <a:spcBef>
                <a:spcPts val="45"/>
              </a:spcBef>
            </a:pP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bachelo </a:t>
            </a:r>
            <a:r>
              <a:rPr dirty="0" sz="850" spc="-100">
                <a:solidFill>
                  <a:srgbClr val="181618"/>
                </a:solidFill>
                <a:latin typeface="Times New Roman"/>
                <a:cs typeface="Times New Roman"/>
              </a:rPr>
              <a:t>r"</a:t>
            </a:r>
            <a:r>
              <a:rPr dirty="0" sz="850" spc="-100">
                <a:solidFill>
                  <a:srgbClr val="414141"/>
                </a:solidFill>
                <a:latin typeface="Times New Roman"/>
                <a:cs typeface="Times New Roman"/>
              </a:rPr>
              <a:t>s </a:t>
            </a:r>
            <a:r>
              <a:rPr dirty="0" sz="850" spc="-65">
                <a:solidFill>
                  <a:srgbClr val="2B2B2B"/>
                </a:solidFill>
                <a:latin typeface="Times New Roman"/>
                <a:cs typeface="Times New Roman"/>
              </a:rPr>
              <a:t>in </a:t>
            </a:r>
            <a:r>
              <a:rPr dirty="0" sz="850" spc="-75">
                <a:solidFill>
                  <a:srgbClr val="414141"/>
                </a:solidFill>
                <a:latin typeface="Times New Roman"/>
                <a:cs typeface="Times New Roman"/>
              </a:rPr>
              <a:t>voca </a:t>
            </a:r>
            <a:r>
              <a:rPr dirty="0" sz="850" spc="-45">
                <a:solidFill>
                  <a:srgbClr val="181618"/>
                </a:solidFill>
                <a:latin typeface="Times New Roman"/>
                <a:cs typeface="Times New Roman"/>
              </a:rPr>
              <a:t>l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performance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and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En5lish 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from 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the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UniversittJ </a:t>
            </a:r>
            <a:r>
              <a:rPr dirty="0" sz="850" spc="-10">
                <a:solidFill>
                  <a:srgbClr val="414141"/>
                </a:solidFill>
                <a:latin typeface="Times New Roman"/>
                <a:cs typeface="Times New Roman"/>
              </a:rPr>
              <a:t>of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Notre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Dame.</a:t>
            </a:r>
            <a:r>
              <a:rPr dirty="0" sz="850" spc="5">
                <a:solidFill>
                  <a:srgbClr val="9A9A9A"/>
                </a:solidFill>
                <a:latin typeface="Times New Roman"/>
                <a:cs typeface="Times New Roman"/>
              </a:rPr>
              <a:t>- </a:t>
            </a:r>
            <a:r>
              <a:rPr dirty="0" sz="850" spc="-30">
                <a:solidFill>
                  <a:srgbClr val="181618"/>
                </a:solidFill>
                <a:latin typeface="Times New Roman"/>
                <a:cs typeface="Times New Roman"/>
              </a:rPr>
              <a:t>J </a:t>
            </a:r>
            <a:r>
              <a:rPr dirty="0" sz="850" spc="-45">
                <a:solidFill>
                  <a:srgbClr val="2B2B2B"/>
                </a:solidFill>
                <a:latin typeface="Times New Roman"/>
                <a:cs typeface="Times New Roman"/>
              </a:rPr>
              <a:t>I</a:t>
            </a:r>
            <a:r>
              <a:rPr dirty="0" sz="850" spc="-4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-10">
                <a:solidFill>
                  <a:srgbClr val="2B2B2B"/>
                </a:solidFill>
                <a:latin typeface="Times New Roman"/>
                <a:cs typeface="Times New Roman"/>
              </a:rPr>
              <a:t>h</a:t>
            </a:r>
            <a:r>
              <a:rPr dirty="0" sz="850" spc="-10">
                <a:solidFill>
                  <a:srgbClr val="565656"/>
                </a:solidFill>
                <a:latin typeface="Times New Roman"/>
                <a:cs typeface="Times New Roman"/>
              </a:rPr>
              <a:t>as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performed  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num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ro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us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opera.</a:t>
            </a:r>
            <a:r>
              <a:rPr dirty="0" sz="850" spc="-10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ro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es</a:t>
            </a:r>
            <a:r>
              <a:rPr dirty="0" sz="850" spc="-6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includine,</a:t>
            </a:r>
            <a:r>
              <a:rPr dirty="0" sz="850" spc="-1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Sen</a:t>
            </a:r>
            <a:r>
              <a:rPr dirty="0" sz="850" spc="35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ca</a:t>
            </a:r>
            <a:endParaRPr sz="850">
              <a:latin typeface="Times New Roman"/>
              <a:cs typeface="Times New Roman"/>
            </a:endParaRPr>
          </a:p>
          <a:p>
            <a:pPr marL="55880" marR="87630" indent="-5715">
              <a:lnSpc>
                <a:spcPct val="107200"/>
              </a:lnSpc>
              <a:spcBef>
                <a:spcPts val="55"/>
              </a:spcBef>
            </a:pPr>
            <a:r>
              <a:rPr dirty="0" sz="850" spc="30" i="1">
                <a:solidFill>
                  <a:srgbClr val="181618"/>
                </a:solidFill>
                <a:latin typeface="Times New Roman"/>
                <a:cs typeface="Times New Roman"/>
              </a:rPr>
              <a:t>(L </a:t>
            </a:r>
            <a:r>
              <a:rPr dirty="0" sz="800" spc="-20" i="1">
                <a:solidFill>
                  <a:srgbClr val="414141"/>
                </a:solidFill>
                <a:latin typeface="Times New Roman"/>
                <a:cs typeface="Times New Roman"/>
              </a:rPr>
              <a:t>j,1coroncizio11e </a:t>
            </a:r>
            <a:r>
              <a:rPr dirty="0" sz="850" spc="-15" i="1">
                <a:solidFill>
                  <a:srgbClr val="414141"/>
                </a:solidFill>
                <a:latin typeface="Times New Roman"/>
                <a:cs typeface="Times New Roman"/>
              </a:rPr>
              <a:t>di </a:t>
            </a:r>
            <a:r>
              <a:rPr dirty="0" sz="800" spc="-20" i="1">
                <a:solidFill>
                  <a:srgbClr val="414141"/>
                </a:solidFill>
                <a:latin typeface="Times New Roman"/>
                <a:cs typeface="Times New Roman"/>
              </a:rPr>
              <a:t>Pop </a:t>
            </a:r>
            <a:r>
              <a:rPr dirty="0" sz="850" spc="10" i="1">
                <a:solidFill>
                  <a:srgbClr val="414141"/>
                </a:solidFill>
                <a:latin typeface="Times New Roman"/>
                <a:cs typeface="Times New Roman"/>
              </a:rPr>
              <a:t>pea),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Mercntio</a:t>
            </a:r>
            <a:r>
              <a:rPr dirty="0" sz="900" spc="10" i="1">
                <a:solidFill>
                  <a:srgbClr val="2B2B2B"/>
                </a:solidFill>
                <a:latin typeface="Times New Roman"/>
                <a:cs typeface="Times New Roman"/>
              </a:rPr>
              <a:t>(Rom </a:t>
            </a:r>
            <a:r>
              <a:rPr dirty="0" sz="900" spc="-70" i="1">
                <a:solidFill>
                  <a:srgbClr val="565656"/>
                </a:solidFill>
                <a:latin typeface="Times New Roman"/>
                <a:cs typeface="Times New Roman"/>
              </a:rPr>
              <a:t>eo </a:t>
            </a:r>
            <a:r>
              <a:rPr dirty="0" sz="800" spc="-55" i="1">
                <a:solidFill>
                  <a:srgbClr val="414141"/>
                </a:solidFill>
                <a:latin typeface="Times New Roman"/>
                <a:cs typeface="Times New Roman"/>
              </a:rPr>
              <a:t>et  </a:t>
            </a:r>
            <a:r>
              <a:rPr dirty="0" sz="850" spc="-55" i="1">
                <a:solidFill>
                  <a:srgbClr val="2B2B2B"/>
                </a:solidFill>
                <a:latin typeface="Times New Roman"/>
                <a:cs typeface="Times New Roman"/>
              </a:rPr>
              <a:t>Juli </a:t>
            </a:r>
            <a:r>
              <a:rPr dirty="0" sz="850" spc="-6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-40" i="1">
                <a:solidFill>
                  <a:srgbClr val="2B2B2B"/>
                </a:solidFill>
                <a:latin typeface="Times New Roman"/>
                <a:cs typeface="Times New Roman"/>
              </a:rPr>
              <a:t>tt </a:t>
            </a:r>
            <a:r>
              <a:rPr dirty="0" sz="850" spc="-6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-10" i="1">
                <a:solidFill>
                  <a:srgbClr val="565656"/>
                </a:solidFill>
                <a:latin typeface="Times New Roman"/>
                <a:cs typeface="Times New Roman"/>
              </a:rPr>
              <a:t>)</a:t>
            </a:r>
            <a:r>
              <a:rPr dirty="0" sz="850" spc="-10" i="1">
                <a:solidFill>
                  <a:srgbClr val="2B2B2B"/>
                </a:solidFill>
                <a:latin typeface="Times New Roman"/>
                <a:cs typeface="Times New Roman"/>
              </a:rPr>
              <a:t>,</a:t>
            </a:r>
            <a:r>
              <a:rPr dirty="0" sz="850" spc="-10">
                <a:solidFill>
                  <a:srgbClr val="2B2B2B"/>
                </a:solidFill>
                <a:latin typeface="Times New Roman"/>
                <a:cs typeface="Times New Roman"/>
              </a:rPr>
              <a:t>Th</a:t>
            </a:r>
            <a:r>
              <a:rPr dirty="0" sz="850" spc="-10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70">
                <a:solidFill>
                  <a:srgbClr val="414141"/>
                </a:solidFill>
                <a:latin typeface="Times New Roman"/>
                <a:cs typeface="Times New Roman"/>
              </a:rPr>
              <a:t>Count </a:t>
            </a:r>
            <a:r>
              <a:rPr dirty="0" sz="850" spc="-45" i="1">
                <a:solidFill>
                  <a:srgbClr val="414141"/>
                </a:solidFill>
                <a:latin typeface="Times New Roman"/>
                <a:cs typeface="Times New Roman"/>
              </a:rPr>
              <a:t>(L </a:t>
            </a:r>
            <a:r>
              <a:rPr dirty="0" sz="850" spc="-45" i="1">
                <a:solidFill>
                  <a:srgbClr val="6B6B6D"/>
                </a:solidFill>
                <a:latin typeface="Times New Roman"/>
                <a:cs typeface="Times New Roman"/>
              </a:rPr>
              <a:t>e </a:t>
            </a:r>
            <a:r>
              <a:rPr dirty="0" sz="850" spc="-60" i="1">
                <a:solidFill>
                  <a:srgbClr val="414141"/>
                </a:solidFill>
                <a:latin typeface="Times New Roman"/>
                <a:cs typeface="Times New Roman"/>
              </a:rPr>
              <a:t>No </a:t>
            </a:r>
            <a:r>
              <a:rPr dirty="0" sz="850" spc="10" i="1">
                <a:solidFill>
                  <a:srgbClr val="414141"/>
                </a:solidFill>
                <a:latin typeface="Times New Roman"/>
                <a:cs typeface="Times New Roman"/>
              </a:rPr>
              <a:t>zze </a:t>
            </a:r>
            <a:r>
              <a:rPr dirty="0" sz="850" spc="15" i="1">
                <a:solidFill>
                  <a:srgbClr val="414141"/>
                </a:solidFill>
                <a:latin typeface="Times New Roman"/>
                <a:cs typeface="Times New Roman"/>
              </a:rPr>
              <a:t>di </a:t>
            </a:r>
            <a:r>
              <a:rPr dirty="0" sz="850" spc="-25" i="1">
                <a:solidFill>
                  <a:srgbClr val="414141"/>
                </a:solidFill>
                <a:latin typeface="Times New Roman"/>
                <a:cs typeface="Times New Roman"/>
              </a:rPr>
              <a:t>I'i[Jaro),</a:t>
            </a:r>
            <a:r>
              <a:rPr dirty="0" sz="850" spc="-25">
                <a:solidFill>
                  <a:srgbClr val="414141"/>
                </a:solidFill>
                <a:latin typeface="Times New Roman"/>
                <a:cs typeface="Times New Roman"/>
              </a:rPr>
              <a:t>and </a:t>
            </a:r>
            <a:r>
              <a:rPr dirty="0" sz="850" spc="-50">
                <a:solidFill>
                  <a:srgbClr val="2B2B2B"/>
                </a:solidFill>
                <a:latin typeface="Times New Roman"/>
                <a:cs typeface="Times New Roman"/>
              </a:rPr>
              <a:t>N </a:t>
            </a:r>
            <a:r>
              <a:rPr dirty="0" sz="850" spc="-30">
                <a:solidFill>
                  <a:srgbClr val="565656"/>
                </a:solidFill>
                <a:latin typeface="Times New Roman"/>
                <a:cs typeface="Times New Roman"/>
              </a:rPr>
              <a:t>ic </a:t>
            </a:r>
            <a:r>
              <a:rPr dirty="0" sz="850" spc="-35">
                <a:solidFill>
                  <a:srgbClr val="2B2B2B"/>
                </a:solidFill>
                <a:latin typeface="Times New Roman"/>
                <a:cs typeface="Times New Roman"/>
              </a:rPr>
              <a:t>k 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Bottom 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(A </a:t>
            </a:r>
            <a:r>
              <a:rPr dirty="0" sz="1050" spc="-15" i="1">
                <a:solidFill>
                  <a:srgbClr val="2B2B2B"/>
                </a:solidFill>
                <a:latin typeface="Times New Roman"/>
                <a:cs typeface="Times New Roman"/>
              </a:rPr>
              <a:t>M,·ds,,</a:t>
            </a:r>
            <a:r>
              <a:rPr dirty="0" sz="800" spc="-15" i="1">
                <a:solidFill>
                  <a:srgbClr val="2B2B2B"/>
                </a:solidFill>
                <a:latin typeface="Times New Roman"/>
                <a:cs typeface="Times New Roman"/>
              </a:rPr>
              <a:t>mmer</a:t>
            </a:r>
            <a:r>
              <a:rPr dirty="0" sz="900" spc="-15" i="1">
                <a:solidFill>
                  <a:srgbClr val="2B2B2B"/>
                </a:solidFill>
                <a:latin typeface="Times New Roman"/>
                <a:cs typeface="Times New Roman"/>
              </a:rPr>
              <a:t>Ni</a:t>
            </a:r>
            <a:r>
              <a:rPr dirty="0" baseline="-17361" sz="1200" spc="-22" i="1">
                <a:solidFill>
                  <a:srgbClr val="2B2B2B"/>
                </a:solidFill>
                <a:latin typeface="Times New Roman"/>
                <a:cs typeface="Times New Roman"/>
              </a:rPr>
              <a:t>8</a:t>
            </a:r>
            <a:r>
              <a:rPr dirty="0" sz="800" spc="-15" i="1">
                <a:solidFill>
                  <a:srgbClr val="2B2B2B"/>
                </a:solidFill>
                <a:latin typeface="Arial"/>
                <a:cs typeface="Arial"/>
              </a:rPr>
              <a:t>J</a:t>
            </a:r>
            <a:r>
              <a:rPr dirty="0" sz="900" spc="-15">
                <a:solidFill>
                  <a:srgbClr val="181618"/>
                </a:solidFill>
                <a:latin typeface="Times New Roman"/>
                <a:cs typeface="Times New Roman"/>
              </a:rPr>
              <a:t>-</a:t>
            </a:r>
            <a:r>
              <a:rPr dirty="0" sz="800" spc="-15" i="1">
                <a:solidFill>
                  <a:srgbClr val="2B2B2B"/>
                </a:solidFill>
                <a:latin typeface="Arial"/>
                <a:cs typeface="Arial"/>
              </a:rPr>
              <a:t>,</a:t>
            </a:r>
            <a:r>
              <a:rPr dirty="0" sz="900" spc="-15" i="1">
                <a:solidFill>
                  <a:srgbClr val="2B2B2B"/>
                </a:solidFill>
                <a:latin typeface="Times New Roman"/>
                <a:cs typeface="Times New Roman"/>
              </a:rPr>
              <a:t>t </a:t>
            </a:r>
            <a:r>
              <a:rPr dirty="0" sz="800" spc="50" i="1">
                <a:solidFill>
                  <a:srgbClr val="414141"/>
                </a:solidFill>
                <a:latin typeface="Times New Roman"/>
                <a:cs typeface="Times New Roman"/>
              </a:rPr>
              <a:t>Dremn).</a:t>
            </a:r>
            <a:r>
              <a:rPr dirty="0" sz="800" spc="-75" i="1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Asa.</a:t>
            </a:r>
            <a:endParaRPr sz="850">
              <a:latin typeface="Times New Roman"/>
              <a:cs typeface="Times New Roman"/>
            </a:endParaRPr>
          </a:p>
          <a:p>
            <a:pPr marL="50800" marR="92075" indent="3175">
              <a:lnSpc>
                <a:spcPct val="111300"/>
              </a:lnSpc>
              <a:spcBef>
                <a:spcPts val="80"/>
              </a:spcBef>
            </a:pP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libr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ett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ist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wit</a:t>
            </a:r>
            <a:r>
              <a:rPr dirty="0" sz="850" spc="45">
                <a:solidFill>
                  <a:srgbClr val="6B6B6D"/>
                </a:solidFill>
                <a:latin typeface="Times New Roman"/>
                <a:cs typeface="Times New Roman"/>
              </a:rPr>
              <a:t>h </a:t>
            </a:r>
            <a:r>
              <a:rPr dirty="0" sz="850" spc="60">
                <a:solidFill>
                  <a:srgbClr val="181618"/>
                </a:solidFill>
                <a:latin typeface="Times New Roman"/>
                <a:cs typeface="Times New Roman"/>
              </a:rPr>
              <a:t>t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he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compose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r 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Garrett </a:t>
            </a:r>
            <a:r>
              <a:rPr dirty="0" sz="850" spc="60">
                <a:solidFill>
                  <a:srgbClr val="565656"/>
                </a:solidFill>
                <a:latin typeface="Times New Roman"/>
                <a:cs typeface="Times New Roman"/>
              </a:rPr>
              <a:t>Iiope,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their  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work </a:t>
            </a:r>
            <a:r>
              <a:rPr dirty="0" sz="800" spc="30" i="1">
                <a:solidFill>
                  <a:srgbClr val="2B2B2B"/>
                </a:solidFill>
                <a:latin typeface="Times New Roman"/>
                <a:cs typeface="Times New Roman"/>
              </a:rPr>
              <a:t>Th</a:t>
            </a:r>
            <a:r>
              <a:rPr dirty="0" sz="800" spc="30" i="1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00" spc="-65" i="1">
                <a:solidFill>
                  <a:srgbClr val="414141"/>
                </a:solidFill>
                <a:latin typeface="Times New Roman"/>
                <a:cs typeface="Times New Roman"/>
              </a:rPr>
              <a:t>Pc1ssio11 </a:t>
            </a:r>
            <a:r>
              <a:rPr dirty="0" sz="800" spc="-50" i="1">
                <a:solidFill>
                  <a:srgbClr val="414141"/>
                </a:solidFill>
                <a:latin typeface="Times New Roman"/>
                <a:cs typeface="Times New Roman"/>
              </a:rPr>
              <a:t>ol </a:t>
            </a:r>
            <a:r>
              <a:rPr dirty="0" sz="800" spc="95" i="1">
                <a:solidFill>
                  <a:srgbClr val="414141"/>
                </a:solidFill>
                <a:latin typeface="Times New Roman"/>
                <a:cs typeface="Times New Roman"/>
              </a:rPr>
              <a:t>lehmme,</a:t>
            </a:r>
            <a:r>
              <a:rPr dirty="0" sz="850" spc="95">
                <a:solidFill>
                  <a:srgbClr val="414141"/>
                </a:solidFill>
                <a:latin typeface="Times New Roman"/>
                <a:cs typeface="Times New Roman"/>
              </a:rPr>
              <a:t>an</a:t>
            </a:r>
            <a:r>
              <a:rPr dirty="0" sz="850" spc="95">
                <a:solidFill>
                  <a:srgbClr val="565656"/>
                </a:solidFill>
                <a:latin typeface="Times New Roman"/>
                <a:cs typeface="Times New Roman"/>
              </a:rPr>
              <a:t>ope</a:t>
            </a:r>
            <a:r>
              <a:rPr dirty="0" sz="850" spc="95">
                <a:solidFill>
                  <a:srgbClr val="2B2B2B"/>
                </a:solidFill>
                <a:latin typeface="Times New Roman"/>
                <a:cs typeface="Times New Roman"/>
              </a:rPr>
              <a:t>ra</a:t>
            </a:r>
            <a:r>
              <a:rPr dirty="0" sz="850" spc="95">
                <a:solidFill>
                  <a:srgbClr val="414141"/>
                </a:solidFill>
                <a:latin typeface="Times New Roman"/>
                <a:cs typeface="Times New Roman"/>
              </a:rPr>
              <a:t>on </a:t>
            </a:r>
            <a:r>
              <a:rPr dirty="0" sz="850" spc="-95">
                <a:solidFill>
                  <a:srgbClr val="414141"/>
                </a:solidFill>
                <a:latin typeface="Times New Roman"/>
                <a:cs typeface="Times New Roman"/>
              </a:rPr>
              <a:t>Jo</a:t>
            </a:r>
            <a:r>
              <a:rPr dirty="0" sz="850" spc="-95">
                <a:solidFill>
                  <a:srgbClr val="6B6B6D"/>
                </a:solidFill>
                <a:latin typeface="Times New Roman"/>
                <a:cs typeface="Times New Roman"/>
              </a:rPr>
              <a:t>c</a:t>
            </a:r>
            <a:r>
              <a:rPr dirty="0" sz="850" spc="-95">
                <a:solidFill>
                  <a:srgbClr val="414141"/>
                </a:solidFill>
                <a:latin typeface="Times New Roman"/>
                <a:cs typeface="Times New Roman"/>
              </a:rPr>
              <a:t>111 </a:t>
            </a:r>
            <a:r>
              <a:rPr dirty="0" sz="850" spc="-10">
                <a:solidFill>
                  <a:srgbClr val="565656"/>
                </a:solidFill>
                <a:latin typeface="Times New Roman"/>
                <a:cs typeface="Times New Roman"/>
              </a:rPr>
              <a:t>of 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Arc,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prem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i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red</a:t>
            </a:r>
            <a:r>
              <a:rPr dirty="0" sz="850" spc="-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in</a:t>
            </a:r>
            <a:r>
              <a:rPr dirty="0" sz="850" spc="-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1000" spc="-30">
                <a:solidFill>
                  <a:srgbClr val="414141"/>
                </a:solidFill>
                <a:latin typeface="Arial"/>
                <a:cs typeface="Arial"/>
              </a:rPr>
              <a:t>2015</a:t>
            </a:r>
            <a:r>
              <a:rPr dirty="0" sz="850" spc="-30">
                <a:solidFill>
                  <a:srgbClr val="565656"/>
                </a:solidFill>
                <a:latin typeface="Times New Roman"/>
                <a:cs typeface="Times New Roman"/>
              </a:rPr>
              <a:t>a.t</a:t>
            </a:r>
            <a:r>
              <a:rPr dirty="0" sz="850" spc="-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5">
                <a:solidFill>
                  <a:srgbClr val="414141"/>
                </a:solidFill>
                <a:latin typeface="Times New Roman"/>
                <a:cs typeface="Times New Roman"/>
              </a:rPr>
              <a:t>Lin</a:t>
            </a:r>
            <a:r>
              <a:rPr dirty="0" sz="850" spc="-11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6B6B6D"/>
                </a:solidFill>
                <a:latin typeface="Times New Roman"/>
                <a:cs typeface="Times New Roman"/>
              </a:rPr>
              <a:t>co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n,</a:t>
            </a:r>
            <a:r>
              <a:rPr dirty="0" sz="850" spc="-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Nebraska,</a:t>
            </a:r>
            <a:r>
              <a:rPr dirty="0" sz="850" spc="-114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was  performed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at 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Univ</a:t>
            </a:r>
            <a:r>
              <a:rPr dirty="0" sz="850" spc="-20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rsihJ </a:t>
            </a:r>
            <a:r>
              <a:rPr dirty="0" sz="850" spc="-165">
                <a:solidFill>
                  <a:srgbClr val="565656"/>
                </a:solidFill>
                <a:latin typeface="Times New Roman"/>
                <a:cs typeface="Times New Roman"/>
              </a:rPr>
              <a:t>ol </a:t>
            </a:r>
            <a:r>
              <a:rPr dirty="0" sz="850" spc="-310">
                <a:solidFill>
                  <a:srgbClr val="414141"/>
                </a:solidFill>
                <a:latin typeface="Times New Roman"/>
                <a:cs typeface="Times New Roman"/>
              </a:rPr>
              <a:t>G</a:t>
            </a:r>
            <a:r>
              <a:rPr dirty="0" sz="850" spc="1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195">
                <a:solidFill>
                  <a:srgbClr val="6B6B6D"/>
                </a:solidFill>
                <a:latin typeface="Times New Roman"/>
                <a:cs typeface="Times New Roman"/>
              </a:rPr>
              <a:t>eor5 </a:t>
            </a:r>
            <a:r>
              <a:rPr dirty="0" sz="850" spc="-5">
                <a:solidFill>
                  <a:srgbClr val="2B2B2B"/>
                </a:solidFill>
                <a:latin typeface="Times New Roman"/>
                <a:cs typeface="Times New Roman"/>
              </a:rPr>
              <a:t>i</a:t>
            </a:r>
            <a:r>
              <a:rPr dirty="0" sz="850" spc="-5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in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2018,</a:t>
            </a:r>
            <a:r>
              <a:rPr dirty="0" sz="850" spc="40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is</a:t>
            </a:r>
            <a:endParaRPr sz="85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229"/>
              </a:spcBef>
            </a:pP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set</a:t>
            </a:r>
            <a:r>
              <a:rPr dirty="0" sz="850" spc="-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or</a:t>
            </a:r>
            <a:r>
              <a:rPr dirty="0" sz="850" spc="-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20">
                <a:solidFill>
                  <a:srgbClr val="414141"/>
                </a:solidFill>
                <a:latin typeface="Times New Roman"/>
                <a:cs typeface="Times New Roman"/>
              </a:rPr>
              <a:t>2020</a:t>
            </a:r>
            <a:r>
              <a:rPr dirty="0" sz="850" spc="-1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NewY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rlc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CillJ</a:t>
            </a:r>
            <a:r>
              <a:rPr dirty="0" sz="850" spc="-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debu</a:t>
            </a:r>
            <a:r>
              <a:rPr dirty="0" sz="850" spc="-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2B2B2B"/>
                </a:solidFill>
                <a:latin typeface="Times New Roman"/>
                <a:cs typeface="Times New Roman"/>
              </a:rPr>
              <a:t>t.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25655" y="3357719"/>
            <a:ext cx="2490470" cy="416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224154" indent="-1905">
              <a:lnSpc>
                <a:spcPct val="117900"/>
              </a:lnSpc>
              <a:spcBef>
                <a:spcPts val="100"/>
              </a:spcBef>
            </a:pP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This</a:t>
            </a:r>
            <a:r>
              <a:rPr dirty="0" sz="850" spc="-10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is</a:t>
            </a:r>
            <a:r>
              <a:rPr dirty="0" sz="850" spc="-1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AmlJ</a:t>
            </a:r>
            <a:r>
              <a:rPr dirty="0" sz="850" spc="-9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Sto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llb</a:t>
            </a:r>
            <a:r>
              <a:rPr dirty="0" sz="850" spc="-8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re's</a:t>
            </a:r>
            <a:r>
              <a:rPr dirty="0" sz="850" spc="-11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fou</a:t>
            </a:r>
            <a:r>
              <a:rPr dirty="0" sz="850" spc="-10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2B2B2B"/>
                </a:solidFill>
                <a:latin typeface="Times New Roman"/>
                <a:cs typeface="Times New Roman"/>
              </a:rPr>
              <a:t>rth</a:t>
            </a:r>
            <a:r>
              <a:rPr dirty="0" sz="850" spc="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-50">
                <a:solidFill>
                  <a:srgbClr val="2B2B2B"/>
                </a:solidFill>
                <a:latin typeface="Times New Roman"/>
                <a:cs typeface="Times New Roman"/>
              </a:rPr>
              <a:t>lJ</a:t>
            </a:r>
            <a:r>
              <a:rPr dirty="0" sz="850" spc="-5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30">
                <a:solidFill>
                  <a:srgbClr val="565656"/>
                </a:solidFill>
                <a:latin typeface="Times New Roman"/>
                <a:cs typeface="Times New Roman"/>
              </a:rPr>
              <a:t>a.</a:t>
            </a:r>
            <a:r>
              <a:rPr dirty="0" sz="850" spc="-30">
                <a:solidFill>
                  <a:srgbClr val="2B2B2B"/>
                </a:solidFill>
                <a:latin typeface="Times New Roman"/>
                <a:cs typeface="Times New Roman"/>
              </a:rPr>
              <a:t>r</a:t>
            </a:r>
            <a:r>
              <a:rPr dirty="0" sz="850" spc="-5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as</a:t>
            </a:r>
            <a:r>
              <a:rPr dirty="0" sz="850" spc="-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directorof 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choirsat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Q</a:t>
            </a:r>
            <a:r>
              <a:rPr dirty="0" sz="850" spc="-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30">
                <a:solidFill>
                  <a:srgbClr val="414141"/>
                </a:solidFill>
                <a:latin typeface="Times New Roman"/>
                <a:cs typeface="Times New Roman"/>
              </a:rPr>
              <a:t>uin</a:t>
            </a:r>
            <a:r>
              <a:rPr dirty="0" sz="850" spc="-30">
                <a:solidFill>
                  <a:srgbClr val="6B6B6D"/>
                </a:solidFill>
                <a:latin typeface="Times New Roman"/>
                <a:cs typeface="Times New Roman"/>
              </a:rPr>
              <a:t>C</a:t>
            </a:r>
            <a:r>
              <a:rPr dirty="0" sz="850" spc="-30">
                <a:solidFill>
                  <a:srgbClr val="414141"/>
                </a:solidFill>
                <a:latin typeface="Times New Roman"/>
                <a:cs typeface="Times New Roman"/>
              </a:rPr>
              <a:t>lJ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Univ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850" spc="-15">
                <a:solidFill>
                  <a:srgbClr val="2B2B2B"/>
                </a:solidFill>
                <a:latin typeface="Times New Roman"/>
                <a:cs typeface="Times New Roman"/>
              </a:rPr>
              <a:t>s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it</a:t>
            </a:r>
            <a:r>
              <a:rPr dirty="0" sz="850" spc="-10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45">
                <a:solidFill>
                  <a:srgbClr val="2B2B2B"/>
                </a:solidFill>
                <a:latin typeface="Times New Roman"/>
                <a:cs typeface="Times New Roman"/>
              </a:rPr>
              <a:t>tJ.</a:t>
            </a:r>
            <a:r>
              <a:rPr dirty="0" sz="850" spc="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Born</a:t>
            </a:r>
            <a:r>
              <a:rPr dirty="0" sz="850" spc="-6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and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raise</a:t>
            </a:r>
            <a:r>
              <a:rPr dirty="0" sz="850" spc="30">
                <a:solidFill>
                  <a:srgbClr val="6B6B6D"/>
                </a:solidFill>
                <a:latin typeface="Times New Roman"/>
                <a:cs typeface="Times New Roman"/>
              </a:rPr>
              <a:t>d</a:t>
            </a:r>
            <a:r>
              <a:rPr dirty="0" sz="850" spc="-5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i</a:t>
            </a:r>
            <a:r>
              <a:rPr dirty="0" sz="850" spc="30">
                <a:solidFill>
                  <a:srgbClr val="181618"/>
                </a:solidFill>
                <a:latin typeface="Times New Roman"/>
                <a:cs typeface="Times New Roman"/>
              </a:rPr>
              <a:t>n  </a:t>
            </a:r>
            <a:r>
              <a:rPr dirty="0" sz="850" spc="-35">
                <a:solidFill>
                  <a:srgbClr val="2B2B2B"/>
                </a:solidFill>
                <a:latin typeface="Times New Roman"/>
                <a:cs typeface="Times New Roman"/>
              </a:rPr>
              <a:t>P</a:t>
            </a:r>
            <a:r>
              <a:rPr dirty="0" sz="850" spc="-35">
                <a:solidFill>
                  <a:srgbClr val="6B6B6D"/>
                </a:solidFill>
                <a:latin typeface="Times New Roman"/>
                <a:cs typeface="Times New Roman"/>
              </a:rPr>
              <a:t>a.</a:t>
            </a:r>
            <a:r>
              <a:rPr dirty="0" sz="850" spc="-35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850" spc="-13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ml)ta.</a:t>
            </a:r>
            <a:r>
              <a:rPr dirty="0" sz="850" spc="-15">
                <a:solidFill>
                  <a:srgbClr val="2B2B2B"/>
                </a:solidFill>
                <a:latin typeface="Times New Roman"/>
                <a:cs typeface="Times New Roman"/>
              </a:rPr>
              <a:t>,</a:t>
            </a:r>
            <a:r>
              <a:rPr dirty="0" sz="850" spc="-12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Mi</a:t>
            </a:r>
            <a:r>
              <a:rPr dirty="0" sz="850" spc="5">
                <a:solidFill>
                  <a:srgbClr val="6B6B6D"/>
                </a:solidFill>
                <a:latin typeface="Times New Roman"/>
                <a:cs typeface="Times New Roman"/>
              </a:rPr>
              <a:t>sso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uri</a:t>
            </a:r>
            <a:r>
              <a:rPr dirty="0" sz="850" spc="5">
                <a:solidFill>
                  <a:srgbClr val="181618"/>
                </a:solidFill>
                <a:latin typeface="Times New Roman"/>
                <a:cs typeface="Times New Roman"/>
              </a:rPr>
              <a:t>,</a:t>
            </a:r>
            <a:r>
              <a:rPr dirty="0" sz="850" spc="-120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AmlJ</a:t>
            </a:r>
            <a:r>
              <a:rPr dirty="0" sz="850" spc="20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received</a:t>
            </a:r>
            <a:r>
              <a:rPr dirty="0" sz="850" spc="-8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565656"/>
                </a:solidFill>
                <a:latin typeface="Times New Roman"/>
                <a:cs typeface="Times New Roman"/>
              </a:rPr>
              <a:t>her</a:t>
            </a:r>
            <a:r>
              <a:rPr dirty="0" sz="8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Bachelor 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ol</a:t>
            </a:r>
            <a:r>
              <a:rPr dirty="0" sz="850" spc="-8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2B2B2B"/>
                </a:solidFill>
                <a:latin typeface="Times New Roman"/>
                <a:cs typeface="Times New Roman"/>
              </a:rPr>
              <a:t>Musi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r>
              <a:rPr dirty="0" sz="850" spc="-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d</a:t>
            </a:r>
            <a:r>
              <a:rPr dirty="0" sz="850" spc="55">
                <a:solidFill>
                  <a:srgbClr val="6B6B6D"/>
                </a:solidFill>
                <a:latin typeface="Times New Roman"/>
                <a:cs typeface="Times New Roman"/>
              </a:rPr>
              <a:t>e5</a:t>
            </a:r>
            <a:r>
              <a:rPr dirty="0" sz="850" spc="-110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414141"/>
                </a:solidFill>
                <a:latin typeface="Times New Roman"/>
                <a:cs typeface="Times New Roman"/>
              </a:rPr>
              <a:t>r</a:t>
            </a:r>
            <a:r>
              <a:rPr dirty="0" sz="850" spc="15">
                <a:solidFill>
                  <a:srgbClr val="6B6B6D"/>
                </a:solidFill>
                <a:latin typeface="Times New Roman"/>
                <a:cs typeface="Times New Roman"/>
              </a:rPr>
              <a:t>ee</a:t>
            </a:r>
            <a:r>
              <a:rPr dirty="0" sz="850" spc="-35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from</a:t>
            </a:r>
            <a:r>
              <a:rPr dirty="0" sz="850" spc="-8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Cu</a:t>
            </a:r>
            <a:r>
              <a:rPr dirty="0" sz="850" spc="45">
                <a:solidFill>
                  <a:srgbClr val="181618"/>
                </a:solidFill>
                <a:latin typeface="Times New Roman"/>
                <a:cs typeface="Times New Roman"/>
              </a:rPr>
              <a:t>l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ve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r-S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o</a:t>
            </a:r>
            <a:r>
              <a:rPr dirty="0" sz="850" spc="45">
                <a:solidFill>
                  <a:srgbClr val="6B6B6D"/>
                </a:solidFill>
                <a:latin typeface="Times New Roman"/>
                <a:cs typeface="Times New Roman"/>
              </a:rPr>
              <a:t>c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kton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Co</a:t>
            </a:r>
            <a:r>
              <a:rPr dirty="0" sz="850" spc="-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2B2B2B"/>
                </a:solidFill>
                <a:latin typeface="Times New Roman"/>
                <a:cs typeface="Times New Roman"/>
              </a:rPr>
              <a:t>ll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e5e  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a.</a:t>
            </a:r>
            <a:r>
              <a:rPr dirty="0" sz="850" spc="-15">
                <a:solidFill>
                  <a:srgbClr val="2B2B2B"/>
                </a:solidFill>
                <a:latin typeface="Times New Roman"/>
                <a:cs typeface="Times New Roman"/>
              </a:rPr>
              <a:t>nd </a:t>
            </a:r>
            <a:r>
              <a:rPr dirty="0" sz="850" spc="-5">
                <a:solidFill>
                  <a:srgbClr val="2B2B2B"/>
                </a:solidFill>
                <a:latin typeface="Times New Roman"/>
                <a:cs typeface="Times New Roman"/>
              </a:rPr>
              <a:t>r</a:t>
            </a:r>
            <a:r>
              <a:rPr dirty="0" sz="850" spc="-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turned </a:t>
            </a:r>
            <a:r>
              <a:rPr dirty="0" sz="850" spc="10">
                <a:solidFill>
                  <a:srgbClr val="6B6B6D"/>
                </a:solidFill>
                <a:latin typeface="Times New Roman"/>
                <a:cs typeface="Times New Roman"/>
              </a:rPr>
              <a:t>to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Palm1Jra.and </a:t>
            </a:r>
            <a:r>
              <a:rPr dirty="0" sz="850" spc="-25">
                <a:solidFill>
                  <a:srgbClr val="2B2B2B"/>
                </a:solidFill>
                <a:latin typeface="Times New Roman"/>
                <a:cs typeface="Times New Roman"/>
              </a:rPr>
              <a:t>ta.u</a:t>
            </a:r>
            <a:r>
              <a:rPr dirty="0" sz="850" spc="-2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-20">
                <a:solidFill>
                  <a:srgbClr val="565656"/>
                </a:solidFill>
                <a:latin typeface="Times New Roman"/>
                <a:cs typeface="Times New Roman"/>
              </a:rPr>
              <a:t>ht </a:t>
            </a:r>
            <a:r>
              <a:rPr dirty="0" sz="850" spc="-25">
                <a:solidFill>
                  <a:srgbClr val="565656"/>
                </a:solidFill>
                <a:latin typeface="Times New Roman"/>
                <a:cs typeface="Times New Roman"/>
              </a:rPr>
              <a:t>bot </a:t>
            </a:r>
            <a:r>
              <a:rPr dirty="0" sz="850" spc="-25">
                <a:solidFill>
                  <a:srgbClr val="2B2B2B"/>
                </a:solidFill>
                <a:latin typeface="Times New Roman"/>
                <a:cs typeface="Times New Roman"/>
              </a:rPr>
              <a:t>h  instnun</a:t>
            </a:r>
            <a:r>
              <a:rPr dirty="0" sz="850" spc="7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565656"/>
                </a:solidFill>
                <a:latin typeface="Times New Roman"/>
                <a:cs typeface="Times New Roman"/>
              </a:rPr>
              <a:t>ent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 a.land</a:t>
            </a:r>
            <a:r>
              <a:rPr dirty="0" sz="850" spc="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565656"/>
                </a:solidFill>
                <a:latin typeface="Times New Roman"/>
                <a:cs typeface="Times New Roman"/>
              </a:rPr>
              <a:t>vocal</a:t>
            </a:r>
            <a:r>
              <a:rPr dirty="0" sz="850" spc="-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music</a:t>
            </a:r>
            <a:r>
              <a:rPr dirty="0" sz="850" spc="-14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for</a:t>
            </a:r>
            <a:r>
              <a:rPr dirty="0" sz="850" spc="-6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era.des</a:t>
            </a:r>
            <a:r>
              <a:rPr dirty="0" sz="850" spc="-9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li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ve</a:t>
            </a:r>
            <a:endParaRPr sz="850">
              <a:latin typeface="Times New Roman"/>
              <a:cs typeface="Times New Roman"/>
            </a:endParaRPr>
          </a:p>
          <a:p>
            <a:pPr marL="14604" marR="22225" indent="5715">
              <a:lnSpc>
                <a:spcPct val="117900"/>
              </a:lnSpc>
            </a:pP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throu5h</a:t>
            </a:r>
            <a:r>
              <a:rPr dirty="0" sz="850" spc="-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tw</a:t>
            </a:r>
            <a:r>
              <a:rPr dirty="0" sz="850" spc="40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40">
                <a:solidFill>
                  <a:srgbClr val="2B2B2B"/>
                </a:solidFill>
                <a:latin typeface="Times New Roman"/>
                <a:cs typeface="Times New Roman"/>
              </a:rPr>
              <a:t>lv</a:t>
            </a:r>
            <a:r>
              <a:rPr dirty="0" sz="850" spc="40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.S</a:t>
            </a:r>
            <a:r>
              <a:rPr dirty="0" sz="850" spc="40">
                <a:solidFill>
                  <a:srgbClr val="6B6B6D"/>
                </a:solidFill>
                <a:latin typeface="Times New Roman"/>
                <a:cs typeface="Times New Roman"/>
              </a:rPr>
              <a:t>he</a:t>
            </a:r>
            <a:r>
              <a:rPr dirty="0" sz="850" spc="-45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obtained</a:t>
            </a:r>
            <a:r>
              <a:rPr dirty="0" sz="850" spc="-8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414141"/>
                </a:solidFill>
                <a:latin typeface="Times New Roman"/>
                <a:cs typeface="Times New Roman"/>
              </a:rPr>
              <a:t>a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Mast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rof</a:t>
            </a:r>
            <a:r>
              <a:rPr dirty="0" sz="850" spc="-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Education  Administration</a:t>
            </a:r>
            <a:r>
              <a:rPr dirty="0" sz="850" spc="-10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565656"/>
                </a:solidFill>
                <a:latin typeface="Times New Roman"/>
                <a:cs typeface="Times New Roman"/>
              </a:rPr>
              <a:t>de5ree</a:t>
            </a:r>
            <a:r>
              <a:rPr dirty="0" sz="850" spc="65">
                <a:solidFill>
                  <a:srgbClr val="414141"/>
                </a:solidFill>
                <a:latin typeface="Times New Roman"/>
                <a:cs typeface="Times New Roman"/>
              </a:rPr>
              <a:t>lrom</a:t>
            </a:r>
            <a:r>
              <a:rPr dirty="0" sz="850" spc="-1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T</a:t>
            </a:r>
            <a:r>
              <a:rPr dirty="0" sz="850">
                <a:solidFill>
                  <a:srgbClr val="2B2B2B"/>
                </a:solidFill>
                <a:latin typeface="Times New Roman"/>
                <a:cs typeface="Times New Roman"/>
              </a:rPr>
              <a:t>rnma.</a:t>
            </a:r>
            <a:r>
              <a:rPr dirty="0" sz="850">
                <a:solidFill>
                  <a:srgbClr val="565656"/>
                </a:solidFill>
                <a:latin typeface="Times New Roman"/>
                <a:cs typeface="Times New Roman"/>
              </a:rPr>
              <a:t>11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State</a:t>
            </a:r>
            <a:endParaRPr sz="850">
              <a:latin typeface="Times New Roman"/>
              <a:cs typeface="Times New Roman"/>
            </a:endParaRPr>
          </a:p>
          <a:p>
            <a:pPr marL="17780" marR="81915" indent="3175">
              <a:lnSpc>
                <a:spcPct val="118700"/>
              </a:lnSpc>
              <a:spcBef>
                <a:spcPts val="40"/>
              </a:spcBef>
            </a:pPr>
            <a:r>
              <a:rPr dirty="0" sz="850" spc="-5">
                <a:solidFill>
                  <a:srgbClr val="2B2B2B"/>
                </a:solidFill>
                <a:latin typeface="Times New Roman"/>
                <a:cs typeface="Times New Roman"/>
              </a:rPr>
              <a:t>UniverS</a:t>
            </a:r>
            <a:r>
              <a:rPr dirty="0" sz="850" spc="-5">
                <a:solidFill>
                  <a:srgbClr val="565656"/>
                </a:solidFill>
                <a:latin typeface="Times New Roman"/>
                <a:cs typeface="Times New Roman"/>
              </a:rPr>
              <a:t>il </a:t>
            </a:r>
            <a:r>
              <a:rPr dirty="0" sz="850" spc="-35">
                <a:solidFill>
                  <a:srgbClr val="2B2B2B"/>
                </a:solidFill>
                <a:latin typeface="Times New Roman"/>
                <a:cs typeface="Times New Roman"/>
              </a:rPr>
              <a:t>lJ.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AmlJ has </a:t>
            </a:r>
            <a:r>
              <a:rPr dirty="0" sz="850" spc="-5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-5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ue </a:t>
            </a:r>
            <a:r>
              <a:rPr dirty="0" sz="850" spc="50">
                <a:solidFill>
                  <a:srgbClr val="2B2B2B"/>
                </a:solidFill>
                <a:latin typeface="Times New Roman"/>
                <a:cs typeface="Times New Roman"/>
              </a:rPr>
              <a:t>h</a:t>
            </a:r>
            <a:r>
              <a:rPr dirty="0" sz="850" spc="50">
                <a:solidFill>
                  <a:srgbClr val="6B6B6D"/>
                </a:solidFill>
                <a:latin typeface="Times New Roman"/>
                <a:cs typeface="Times New Roman"/>
              </a:rPr>
              <a:t>t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pp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ied 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voicea</a:t>
            </a:r>
            <a:r>
              <a:rPr dirty="0" sz="850" spc="60">
                <a:solidFill>
                  <a:srgbClr val="181618"/>
                </a:solidFill>
                <a:latin typeface="Times New Roman"/>
                <a:cs typeface="Times New Roman"/>
              </a:rPr>
              <a:t>t 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Culver-Stockton</a:t>
            </a:r>
            <a:r>
              <a:rPr dirty="0" sz="850" spc="-1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6B6B6D"/>
                </a:solidFill>
                <a:latin typeface="Times New Roman"/>
                <a:cs typeface="Times New Roman"/>
              </a:rPr>
              <a:t>Co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lle5e</a:t>
            </a:r>
            <a:r>
              <a:rPr dirty="0" sz="850" spc="-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and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 present!\)</a:t>
            </a:r>
            <a:r>
              <a:rPr dirty="0" sz="850" spc="-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eac</a:t>
            </a:r>
            <a:r>
              <a:rPr dirty="0" sz="850" spc="-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h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es</a:t>
            </a:r>
            <a:r>
              <a:rPr dirty="0" sz="850" spc="-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181618"/>
                </a:solidFill>
                <a:latin typeface="Times New Roman"/>
                <a:cs typeface="Times New Roman"/>
              </a:rPr>
              <a:t>in 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her 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privatesh,d</a:t>
            </a:r>
            <a:r>
              <a:rPr dirty="0" sz="850" spc="55">
                <a:solidFill>
                  <a:srgbClr val="2B2B2B"/>
                </a:solidFill>
                <a:latin typeface="Times New Roman"/>
                <a:cs typeface="Times New Roman"/>
              </a:rPr>
              <a:t>i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o </a:t>
            </a:r>
            <a:r>
              <a:rPr dirty="0" sz="850" spc="-5">
                <a:solidFill>
                  <a:srgbClr val="414141"/>
                </a:solidFill>
                <a:latin typeface="Times New Roman"/>
                <a:cs typeface="Times New Roman"/>
              </a:rPr>
              <a:t>in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QuinctJ.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She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is </a:t>
            </a:r>
            <a:r>
              <a:rPr dirty="0" sz="850" spc="40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40">
                <a:solidFill>
                  <a:srgbClr val="565656"/>
                </a:solidFill>
                <a:latin typeface="Times New Roman"/>
                <a:cs typeface="Times New Roman"/>
              </a:rPr>
              <a:t>he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c</a:t>
            </a:r>
            <a:r>
              <a:rPr dirty="0" sz="850" spc="35">
                <a:solidFill>
                  <a:srgbClr val="6B6B6D"/>
                </a:solidFill>
                <a:latin typeface="Times New Roman"/>
                <a:cs typeface="Times New Roman"/>
              </a:rPr>
              <a:t>h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oir 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director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at 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r>
              <a:rPr dirty="0" sz="850" spc="55">
                <a:solidFill>
                  <a:srgbClr val="2B2B2B"/>
                </a:solidFill>
                <a:latin typeface="Times New Roman"/>
                <a:cs typeface="Times New Roman"/>
              </a:rPr>
              <a:t>hrist 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Lu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tl1</a:t>
            </a:r>
            <a:r>
              <a:rPr dirty="0" sz="850" spc="20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ran 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hur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r>
              <a:rPr dirty="0" sz="850" spc="45">
                <a:solidFill>
                  <a:srgbClr val="181618"/>
                </a:solidFill>
                <a:latin typeface="Times New Roman"/>
                <a:cs typeface="Times New Roman"/>
              </a:rPr>
              <a:t>h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,QuinclJ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a.nd 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has </a:t>
            </a:r>
            <a:r>
              <a:rPr dirty="0" sz="850" spc="10">
                <a:solidFill>
                  <a:srgbClr val="2B2B2B"/>
                </a:solidFill>
                <a:latin typeface="Times New Roman"/>
                <a:cs typeface="Times New Roman"/>
              </a:rPr>
              <a:t>b</a:t>
            </a:r>
            <a:r>
              <a:rPr dirty="0" sz="850" spc="10">
                <a:solidFill>
                  <a:srgbClr val="6B6B6D"/>
                </a:solidFill>
                <a:latin typeface="Times New Roman"/>
                <a:cs typeface="Times New Roman"/>
              </a:rPr>
              <a:t>ee </a:t>
            </a:r>
            <a:r>
              <a:rPr dirty="0" sz="850" spc="5">
                <a:solidFill>
                  <a:srgbClr val="6B6B6D"/>
                </a:solidFill>
                <a:latin typeface="Times New Roman"/>
                <a:cs typeface="Times New Roman"/>
              </a:rPr>
              <a:t>n 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m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embe r 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850" spc="15">
                <a:solidFill>
                  <a:srgbClr val="181618"/>
                </a:solidFill>
                <a:latin typeface="Times New Roman"/>
                <a:cs typeface="Times New Roman"/>
              </a:rPr>
              <a:t>l 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th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-10">
                <a:solidFill>
                  <a:srgbClr val="414141"/>
                </a:solidFill>
                <a:latin typeface="Times New Roman"/>
                <a:cs typeface="Times New Roman"/>
              </a:rPr>
              <a:t>QuillClJ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StJmphom</a:t>
            </a:r>
            <a:r>
              <a:rPr dirty="0" sz="850" spc="10">
                <a:solidFill>
                  <a:srgbClr val="6B6B6D"/>
                </a:solidFill>
                <a:latin typeface="Times New Roman"/>
                <a:cs typeface="Times New Roman"/>
              </a:rPr>
              <a:t>J 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Chorus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servi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n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,gas 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sopranos</a:t>
            </a:r>
            <a:r>
              <a:rPr dirty="0" sz="850" spc="50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ctionco</a:t>
            </a:r>
            <a:r>
              <a:rPr dirty="0" sz="850" spc="50">
                <a:solidFill>
                  <a:srgbClr val="6B6B6D"/>
                </a:solidFill>
                <a:latin typeface="Times New Roman"/>
                <a:cs typeface="Times New Roman"/>
              </a:rPr>
              <a:t>-</a:t>
            </a:r>
            <a:r>
              <a:rPr dirty="0" sz="850" spc="50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dirty="0" sz="850" spc="50">
                <a:solidFill>
                  <a:srgbClr val="565656"/>
                </a:solidFill>
                <a:latin typeface="Times New Roman"/>
                <a:cs typeface="Times New Roman"/>
              </a:rPr>
              <a:t>eade 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r..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Sh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e 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has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sun5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a.s</a:t>
            </a:r>
            <a:r>
              <a:rPr dirty="0" sz="850" spc="-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55">
                <a:solidFill>
                  <a:srgbClr val="565656"/>
                </a:solidFill>
                <a:latin typeface="Times New Roman"/>
                <a:cs typeface="Times New Roman"/>
              </a:rPr>
              <a:t>so</a:t>
            </a:r>
            <a:r>
              <a:rPr dirty="0" sz="850" spc="-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45">
                <a:solidFill>
                  <a:srgbClr val="2B2B2B"/>
                </a:solidFill>
                <a:latin typeface="Times New Roman"/>
                <a:cs typeface="Times New Roman"/>
              </a:rPr>
              <a:t>lo</a:t>
            </a:r>
            <a:r>
              <a:rPr dirty="0" sz="850" spc="-114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-40">
                <a:solidFill>
                  <a:srgbClr val="565656"/>
                </a:solidFill>
                <a:latin typeface="Times New Roman"/>
                <a:cs typeface="Times New Roman"/>
              </a:rPr>
              <a:t>ist</a:t>
            </a:r>
            <a:r>
              <a:rPr dirty="0" sz="850" spc="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with</a:t>
            </a:r>
            <a:r>
              <a:rPr dirty="0" sz="850" spc="-5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85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QuinClJ</a:t>
            </a:r>
            <a:r>
              <a:rPr dirty="0" sz="850" spc="-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414141"/>
                </a:solidFill>
                <a:latin typeface="Times New Roman"/>
                <a:cs typeface="Times New Roman"/>
              </a:rPr>
              <a:t>S,pnphonlJ</a:t>
            </a:r>
            <a:endParaRPr sz="850">
              <a:latin typeface="Times New Roman"/>
              <a:cs typeface="Times New Roman"/>
            </a:endParaRPr>
          </a:p>
          <a:p>
            <a:pPr marL="20320" marR="159385" indent="-2540">
              <a:lnSpc>
                <a:spcPct val="117900"/>
              </a:lnSpc>
            </a:pP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O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rches</a:t>
            </a:r>
            <a:r>
              <a:rPr dirty="0" sz="850" spc="30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ra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A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sso</a:t>
            </a:r>
            <a:r>
              <a:rPr dirty="0" sz="850" spc="10">
                <a:solidFill>
                  <a:srgbClr val="6B6B6D"/>
                </a:solidFill>
                <a:latin typeface="Times New Roman"/>
                <a:cs typeface="Times New Roman"/>
              </a:rPr>
              <a:t>c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ia 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tion</a:t>
            </a:r>
            <a:r>
              <a:rPr dirty="0" sz="850">
                <a:solidFill>
                  <a:srgbClr val="9A9A9A"/>
                </a:solidFill>
                <a:latin typeface="Times New Roman"/>
                <a:cs typeface="Times New Roman"/>
              </a:rPr>
              <a:t>-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(1Iansel </a:t>
            </a:r>
            <a:r>
              <a:rPr dirty="0" sz="850" spc="6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850" spc="60">
                <a:solidFill>
                  <a:srgbClr val="2B2B2B"/>
                </a:solidFill>
                <a:latin typeface="Times New Roman"/>
                <a:cs typeface="Times New Roman"/>
              </a:rPr>
              <a:t>nd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G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re</a:t>
            </a:r>
            <a:r>
              <a:rPr dirty="0" sz="850" spc="10">
                <a:solidFill>
                  <a:srgbClr val="181618"/>
                </a:solidFill>
                <a:latin typeface="Times New Roman"/>
                <a:cs typeface="Times New Roman"/>
              </a:rPr>
              <a:t>t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10">
                <a:solidFill>
                  <a:srgbClr val="181618"/>
                </a:solidFill>
                <a:latin typeface="Times New Roman"/>
                <a:cs typeface="Times New Roman"/>
              </a:rPr>
              <a:t>l}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, 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he  </a:t>
            </a:r>
            <a:r>
              <a:rPr dirty="0" sz="850" spc="-60">
                <a:solidFill>
                  <a:srgbClr val="2B2B2B"/>
                </a:solidFill>
                <a:latin typeface="Times New Roman"/>
                <a:cs typeface="Times New Roman"/>
              </a:rPr>
              <a:t>M</a:t>
            </a:r>
            <a:r>
              <a:rPr dirty="0" sz="850" spc="-60">
                <a:solidFill>
                  <a:srgbClr val="565656"/>
                </a:solidFill>
                <a:latin typeface="Times New Roman"/>
                <a:cs typeface="Times New Roman"/>
              </a:rPr>
              <a:t>u</a:t>
            </a:r>
            <a:r>
              <a:rPr dirty="0" sz="850" spc="-60">
                <a:solidFill>
                  <a:srgbClr val="2B2B2B"/>
                </a:solidFill>
                <a:latin typeface="Times New Roman"/>
                <a:cs typeface="Times New Roman"/>
              </a:rPr>
              <a:t>dd</a:t>
            </a:r>
            <a:r>
              <a:rPr dirty="0" sz="850" spc="-60">
                <a:solidFill>
                  <a:srgbClr val="565656"/>
                </a:solidFill>
                <a:latin typeface="Times New Roman"/>
                <a:cs typeface="Times New Roman"/>
              </a:rPr>
              <a:t>1:1</a:t>
            </a:r>
            <a:r>
              <a:rPr dirty="0" sz="850" spc="-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2B2B2B"/>
                </a:solidFill>
                <a:latin typeface="Times New Roman"/>
                <a:cs typeface="Times New Roman"/>
              </a:rPr>
              <a:t>Riv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850" spc="-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850" spc="-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565656"/>
                </a:solidFill>
                <a:latin typeface="Times New Roman"/>
                <a:cs typeface="Times New Roman"/>
              </a:rPr>
              <a:t>pe</a:t>
            </a:r>
            <a:r>
              <a:rPr dirty="0" sz="850" spc="40">
                <a:solidFill>
                  <a:srgbClr val="2B2B2B"/>
                </a:solidFill>
                <a:latin typeface="Times New Roman"/>
                <a:cs typeface="Times New Roman"/>
              </a:rPr>
              <a:t>r</a:t>
            </a:r>
            <a:r>
              <a:rPr dirty="0" sz="850" spc="40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850" spc="28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CompanlJ</a:t>
            </a:r>
            <a:r>
              <a:rPr dirty="0" sz="850" spc="-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(Suor</a:t>
            </a:r>
            <a:r>
              <a:rPr dirty="0" sz="850" spc="-7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-5">
                <a:solidFill>
                  <a:srgbClr val="414141"/>
                </a:solidFill>
                <a:latin typeface="Times New Roman"/>
                <a:cs typeface="Times New Roman"/>
              </a:rPr>
              <a:t>An,gelica.) 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850" spc="25">
                <a:solidFill>
                  <a:srgbClr val="2B2B2B"/>
                </a:solidFill>
                <a:latin typeface="Times New Roman"/>
                <a:cs typeface="Times New Roman"/>
              </a:rPr>
              <a:t>nd</a:t>
            </a:r>
            <a:r>
              <a:rPr dirty="0" sz="850" spc="6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414141"/>
                </a:solidFill>
                <a:latin typeface="Times New Roman"/>
                <a:cs typeface="Times New Roman"/>
              </a:rPr>
              <a:t>on</a:t>
            </a:r>
            <a:r>
              <a:rPr dirty="0" sz="850" spc="-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th</a:t>
            </a:r>
            <a:r>
              <a:rPr dirty="0" sz="850" spc="35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-80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-10">
                <a:solidFill>
                  <a:srgbClr val="414141"/>
                </a:solidFill>
                <a:latin typeface="Times New Roman"/>
                <a:cs typeface="Times New Roman"/>
              </a:rPr>
              <a:t>Sunda.lJ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Music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Se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ri</a:t>
            </a:r>
            <a:r>
              <a:rPr dirty="0" sz="850" spc="35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s.</a:t>
            </a:r>
            <a:r>
              <a:rPr dirty="0" sz="850" spc="-5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414141"/>
                </a:solidFill>
                <a:latin typeface="Times New Roman"/>
                <a:cs typeface="Times New Roman"/>
              </a:rPr>
              <a:t>She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10">
                <a:solidFill>
                  <a:srgbClr val="2B2B2B"/>
                </a:solidFill>
                <a:latin typeface="Times New Roman"/>
                <a:cs typeface="Times New Roman"/>
              </a:rPr>
              <a:t>ha.s</a:t>
            </a:r>
            <a:r>
              <a:rPr dirty="0" sz="850" spc="-7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2B2B2B"/>
                </a:solidFill>
                <a:latin typeface="Times New Roman"/>
                <a:cs typeface="Times New Roman"/>
              </a:rPr>
              <a:t>been</a:t>
            </a:r>
            <a:r>
              <a:rPr dirty="0" sz="850" spc="-8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a  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5ues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t</a:t>
            </a:r>
            <a:r>
              <a:rPr dirty="0" sz="850" spc="-7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conductor</a:t>
            </a:r>
            <a:r>
              <a:rPr dirty="0" sz="850" spc="-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6B6B6D"/>
                </a:solidFill>
                <a:latin typeface="Times New Roman"/>
                <a:cs typeface="Times New Roman"/>
              </a:rPr>
              <a:t>ad</a:t>
            </a:r>
            <a:r>
              <a:rPr dirty="0" sz="850" spc="-85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judica</a:t>
            </a:r>
            <a:r>
              <a:rPr dirty="0" sz="850" spc="-1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tor</a:t>
            </a:r>
            <a:r>
              <a:rPr dirty="0" sz="850" spc="-1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for</a:t>
            </a:r>
            <a:r>
              <a:rPr dirty="0" sz="85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414141"/>
                </a:solidFill>
                <a:latin typeface="Times New Roman"/>
                <a:cs typeface="Times New Roman"/>
              </a:rPr>
              <a:t>choral</a:t>
            </a:r>
            <a:r>
              <a:rPr dirty="0" sz="850" spc="-8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and  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vo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cal 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co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n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tests</a:t>
            </a:r>
            <a:r>
              <a:rPr dirty="0" sz="850" spc="15">
                <a:solidFill>
                  <a:srgbClr val="414141"/>
                </a:solidFill>
                <a:latin typeface="Times New Roman"/>
                <a:cs typeface="Times New Roman"/>
              </a:rPr>
              <a:t>a.11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over </a:t>
            </a:r>
            <a:r>
              <a:rPr dirty="0" sz="850" spc="55">
                <a:solidFill>
                  <a:srgbClr val="2B2B2B"/>
                </a:solidFill>
                <a:latin typeface="Times New Roman"/>
                <a:cs typeface="Times New Roman"/>
              </a:rPr>
              <a:t>W</a:t>
            </a:r>
            <a:r>
              <a:rPr dirty="0" sz="850" spc="55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s</a:t>
            </a:r>
            <a:r>
              <a:rPr dirty="0" sz="850" spc="55">
                <a:solidFill>
                  <a:srgbClr val="181618"/>
                </a:solidFill>
                <a:latin typeface="Times New Roman"/>
                <a:cs typeface="Times New Roman"/>
              </a:rPr>
              <a:t>t</a:t>
            </a:r>
            <a:r>
              <a:rPr dirty="0" sz="850" spc="55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rn 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Illinois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a.nd  </a:t>
            </a:r>
            <a:r>
              <a:rPr dirty="0" sz="850" spc="30">
                <a:solidFill>
                  <a:srgbClr val="414141"/>
                </a:solidFill>
                <a:latin typeface="Times New Roman"/>
                <a:cs typeface="Times New Roman"/>
              </a:rPr>
              <a:t>Northwest</a:t>
            </a:r>
            <a:r>
              <a:rPr dirty="0" sz="850" spc="-15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2B2B2B"/>
                </a:solidFill>
                <a:latin typeface="Times New Roman"/>
                <a:cs typeface="Times New Roman"/>
              </a:rPr>
              <a:t>Mi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ssouri.</a:t>
            </a:r>
            <a:r>
              <a:rPr dirty="0" sz="850" spc="15">
                <a:solidFill>
                  <a:srgbClr val="414141"/>
                </a:solidFill>
                <a:latin typeface="Times New Roman"/>
                <a:cs typeface="Times New Roman"/>
              </a:rPr>
              <a:t>Th</a:t>
            </a:r>
            <a:r>
              <a:rPr dirty="0" sz="850" spc="15">
                <a:solidFill>
                  <a:srgbClr val="181618"/>
                </a:solidFill>
                <a:latin typeface="Times New Roman"/>
                <a:cs typeface="Times New Roman"/>
              </a:rPr>
              <a:t>i</a:t>
            </a:r>
            <a:r>
              <a:rPr dirty="0" sz="850" spc="15">
                <a:solidFill>
                  <a:srgbClr val="565656"/>
                </a:solidFill>
                <a:latin typeface="Times New Roman"/>
                <a:cs typeface="Times New Roman"/>
              </a:rPr>
              <a:t>s </a:t>
            </a:r>
            <a:r>
              <a:rPr dirty="0" sz="850" spc="-10">
                <a:solidFill>
                  <a:srgbClr val="414141"/>
                </a:solidFill>
                <a:latin typeface="Times New Roman"/>
                <a:cs typeface="Times New Roman"/>
              </a:rPr>
              <a:t>pa.st </a:t>
            </a:r>
            <a:r>
              <a:rPr dirty="0" sz="850" spc="-40">
                <a:solidFill>
                  <a:srgbClr val="414141"/>
                </a:solidFill>
                <a:latin typeface="Times New Roman"/>
                <a:cs typeface="Times New Roman"/>
              </a:rPr>
              <a:t>Ma1J,Am1J </a:t>
            </a:r>
            <a:r>
              <a:rPr dirty="0" sz="850" spc="-35">
                <a:solidFill>
                  <a:srgbClr val="414141"/>
                </a:solidFill>
                <a:latin typeface="Times New Roman"/>
                <a:cs typeface="Times New Roman"/>
              </a:rPr>
              <a:t>was</a:t>
            </a:r>
            <a:endParaRPr sz="850">
              <a:latin typeface="Times New Roman"/>
              <a:cs typeface="Times New Roman"/>
            </a:endParaRPr>
          </a:p>
          <a:p>
            <a:pPr marL="25400" marR="5080" indent="-1270">
              <a:lnSpc>
                <a:spcPts val="1250"/>
              </a:lnSpc>
              <a:spcBef>
                <a:spcPts val="30"/>
              </a:spcBef>
            </a:pP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invited</a:t>
            </a:r>
            <a:r>
              <a:rPr dirty="0" sz="850" spc="-7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181618"/>
                </a:solidFill>
                <a:latin typeface="Times New Roman"/>
                <a:cs typeface="Times New Roman"/>
              </a:rPr>
              <a:t>t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o</a:t>
            </a:r>
            <a:r>
              <a:rPr dirty="0" sz="850" spc="-7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co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ndu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ct</a:t>
            </a:r>
            <a:r>
              <a:rPr dirty="0" sz="850" spc="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the</a:t>
            </a:r>
            <a:r>
              <a:rPr dirty="0" sz="850" spc="-9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65">
                <a:solidFill>
                  <a:srgbClr val="414141"/>
                </a:solidFill>
                <a:latin typeface="Times New Roman"/>
                <a:cs typeface="Times New Roman"/>
              </a:rPr>
              <a:t>900</a:t>
            </a:r>
            <a:r>
              <a:rPr dirty="0" sz="850" spc="-9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130">
                <a:solidFill>
                  <a:srgbClr val="6B6B6D"/>
                </a:solidFill>
                <a:latin typeface="Times New Roman"/>
                <a:cs typeface="Times New Roman"/>
              </a:rPr>
              <a:t>-</a:t>
            </a:r>
            <a:r>
              <a:rPr dirty="0" sz="850" spc="-130">
                <a:solidFill>
                  <a:srgbClr val="414141"/>
                </a:solidFill>
                <a:latin typeface="Times New Roman"/>
                <a:cs typeface="Times New Roman"/>
              </a:rPr>
              <a:t>1:1</a:t>
            </a:r>
            <a:r>
              <a:rPr dirty="0" sz="850" spc="-130">
                <a:solidFill>
                  <a:srgbClr val="6B6B6D"/>
                </a:solidFill>
                <a:latin typeface="Times New Roman"/>
                <a:cs typeface="Times New Roman"/>
              </a:rPr>
              <a:t>e</a:t>
            </a:r>
            <a:r>
              <a:rPr dirty="0" sz="850" spc="-125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6B6B6D"/>
                </a:solidFill>
                <a:latin typeface="Times New Roman"/>
                <a:cs typeface="Times New Roman"/>
              </a:rPr>
              <a:t>a.r</a:t>
            </a:r>
            <a:r>
              <a:rPr dirty="0" sz="850" spc="-114">
                <a:solidFill>
                  <a:srgbClr val="6B6B6D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565656"/>
                </a:solidFill>
                <a:latin typeface="Times New Roman"/>
                <a:cs typeface="Times New Roman"/>
              </a:rPr>
              <a:t>old</a:t>
            </a:r>
            <a:r>
              <a:rPr dirty="0" sz="850" spc="14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Stadtsineechor 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zu </a:t>
            </a:r>
            <a:r>
              <a:rPr dirty="0" sz="850" spc="-45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r>
              <a:rPr dirty="0" sz="850" spc="-45">
                <a:solidFill>
                  <a:srgbClr val="6B6B6D"/>
                </a:solidFill>
                <a:latin typeface="Times New Roman"/>
                <a:cs typeface="Times New Roman"/>
              </a:rPr>
              <a:t>i 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alle 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(The</a:t>
            </a:r>
            <a:r>
              <a:rPr dirty="0" sz="850" spc="35">
                <a:solidFill>
                  <a:srgbClr val="6B6B6D"/>
                </a:solidFill>
                <a:latin typeface="Times New Roman"/>
                <a:cs typeface="Times New Roman"/>
              </a:rPr>
              <a:t>Ii a</a:t>
            </a:r>
            <a:r>
              <a:rPr dirty="0" sz="850" spc="35">
                <a:solidFill>
                  <a:srgbClr val="181618"/>
                </a:solidFill>
                <a:latin typeface="Times New Roman"/>
                <a:cs typeface="Times New Roman"/>
              </a:rPr>
              <a:t>ll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e, 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GermantJ</a:t>
            </a:r>
            <a:r>
              <a:rPr dirty="0" sz="850" spc="-14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solidFill>
                  <a:srgbClr val="414141"/>
                </a:solidFill>
                <a:latin typeface="Times New Roman"/>
                <a:cs typeface="Times New Roman"/>
              </a:rPr>
              <a:t>BolJSC 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hoir </a:t>
            </a:r>
            <a:r>
              <a:rPr dirty="0" sz="850" spc="-15">
                <a:solidFill>
                  <a:srgbClr val="181618"/>
                </a:solidFill>
                <a:latin typeface="Times New Roman"/>
                <a:cs typeface="Times New Roman"/>
              </a:rPr>
              <a:t>) 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as </a:t>
            </a:r>
            <a:r>
              <a:rPr dirty="0" sz="85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850">
                <a:solidFill>
                  <a:srgbClr val="181618"/>
                </a:solidFill>
                <a:latin typeface="Times New Roman"/>
                <a:cs typeface="Times New Roman"/>
              </a:rPr>
              <a:t>h</a:t>
            </a:r>
            <a:r>
              <a:rPr dirty="0" sz="850">
                <a:solidFill>
                  <a:srgbClr val="414141"/>
                </a:solidFill>
                <a:latin typeface="Times New Roman"/>
                <a:cs typeface="Times New Roman"/>
              </a:rPr>
              <a:t>etJ</a:t>
            </a:r>
            <a:endParaRPr sz="8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60"/>
              </a:spcBef>
            </a:pPr>
            <a:r>
              <a:rPr dirty="0" sz="850" spc="-35">
                <a:solidFill>
                  <a:srgbClr val="565656"/>
                </a:solidFill>
                <a:latin typeface="Times New Roman"/>
                <a:cs typeface="Times New Roman"/>
              </a:rPr>
              <a:t>so</a:t>
            </a:r>
            <a:r>
              <a:rPr dirty="0" sz="850" spc="-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35">
                <a:solidFill>
                  <a:srgbClr val="2B2B2B"/>
                </a:solidFill>
                <a:latin typeface="Times New Roman"/>
                <a:cs typeface="Times New Roman"/>
              </a:rPr>
              <a:t>n5</a:t>
            </a:r>
            <a:r>
              <a:rPr dirty="0" sz="850" spc="9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John</a:t>
            </a:r>
            <a:r>
              <a:rPr dirty="0" sz="850" spc="-5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Ru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tte</a:t>
            </a:r>
            <a:r>
              <a:rPr dirty="0" sz="850" spc="35">
                <a:solidFill>
                  <a:srgbClr val="2B2B2B"/>
                </a:solidFill>
                <a:latin typeface="Times New Roman"/>
                <a:cs typeface="Times New Roman"/>
              </a:rPr>
              <a:t>r's"Th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Lord</a:t>
            </a:r>
            <a:r>
              <a:rPr dirty="0" sz="850" spc="-9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B</a:t>
            </a:r>
            <a:r>
              <a:rPr dirty="0" sz="850" spc="45">
                <a:solidFill>
                  <a:srgbClr val="181618"/>
                </a:solidFill>
                <a:latin typeface="Times New Roman"/>
                <a:cs typeface="Times New Roman"/>
              </a:rPr>
              <a:t>l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ess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You</a:t>
            </a:r>
            <a:r>
              <a:rPr dirty="0" sz="850" spc="-10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414141"/>
                </a:solidFill>
                <a:latin typeface="Times New Roman"/>
                <a:cs typeface="Times New Roman"/>
              </a:rPr>
              <a:t>and</a:t>
            </a:r>
            <a:r>
              <a:rPr dirty="0" sz="850" spc="1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414141"/>
                </a:solidFill>
                <a:latin typeface="Times New Roman"/>
                <a:cs typeface="Times New Roman"/>
              </a:rPr>
              <a:t>Keep</a:t>
            </a:r>
            <a:endParaRPr sz="85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229"/>
              </a:spcBef>
            </a:pPr>
            <a:r>
              <a:rPr dirty="0" sz="850" spc="45">
                <a:solidFill>
                  <a:srgbClr val="2B2B2B"/>
                </a:solidFill>
                <a:latin typeface="Times New Roman"/>
                <a:cs typeface="Times New Roman"/>
              </a:rPr>
              <a:t>You"</a:t>
            </a:r>
            <a:r>
              <a:rPr dirty="0" sz="850" spc="-14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60">
                <a:solidFill>
                  <a:srgbClr val="414141"/>
                </a:solidFill>
                <a:latin typeface="Times New Roman"/>
                <a:cs typeface="Times New Roman"/>
              </a:rPr>
              <a:t>olone</a:t>
            </a:r>
            <a:r>
              <a:rPr dirty="0" sz="850" spc="-12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with</a:t>
            </a:r>
            <a:r>
              <a:rPr dirty="0" sz="850" spc="-9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2B2B2B"/>
                </a:solidFill>
                <a:latin typeface="Times New Roman"/>
                <a:cs typeface="Times New Roman"/>
              </a:rPr>
              <a:t>h</a:t>
            </a:r>
            <a:r>
              <a:rPr dirty="0" sz="850" spc="5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50">
                <a:solidFill>
                  <a:srgbClr val="2B2B2B"/>
                </a:solidFill>
                <a:latin typeface="Times New Roman"/>
                <a:cs typeface="Times New Roman"/>
              </a:rPr>
              <a:t>r</a:t>
            </a:r>
            <a:r>
              <a:rPr dirty="0" sz="850" spc="-8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95">
                <a:solidFill>
                  <a:srgbClr val="414141"/>
                </a:solidFill>
                <a:latin typeface="Times New Roman"/>
                <a:cs typeface="Times New Roman"/>
              </a:rPr>
              <a:t>QU</a:t>
            </a:r>
            <a:r>
              <a:rPr dirty="0" sz="850" spc="-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6B6B6D"/>
                </a:solidFill>
                <a:latin typeface="Times New Roman"/>
                <a:cs typeface="Times New Roman"/>
              </a:rPr>
              <a:t>c</a:t>
            </a:r>
            <a:r>
              <a:rPr dirty="0" sz="850" spc="25">
                <a:solidFill>
                  <a:srgbClr val="414141"/>
                </a:solidFill>
                <a:latin typeface="Times New Roman"/>
                <a:cs typeface="Times New Roman"/>
              </a:rPr>
              <a:t>hoir.AmlJ</a:t>
            </a:r>
            <a:r>
              <a:rPr dirty="0" sz="850" spc="-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a,1d</a:t>
            </a:r>
            <a:r>
              <a:rPr dirty="0" sz="850" spc="-9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2B2B2B"/>
                </a:solidFill>
                <a:latin typeface="Times New Roman"/>
                <a:cs typeface="Times New Roman"/>
              </a:rPr>
              <a:t>h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850" spc="-1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endParaRPr sz="850">
              <a:latin typeface="Times New Roman"/>
              <a:cs typeface="Times New Roman"/>
            </a:endParaRPr>
          </a:p>
          <a:p>
            <a:pPr marL="23495" marR="157480" indent="3175">
              <a:lnSpc>
                <a:spcPct val="117900"/>
              </a:lnSpc>
            </a:pP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hu</a:t>
            </a:r>
            <a:r>
              <a:rPr dirty="0" sz="850" spc="-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2B2B2B"/>
                </a:solidFill>
                <a:latin typeface="Times New Roman"/>
                <a:cs typeface="Times New Roman"/>
              </a:rPr>
              <a:t>sba</a:t>
            </a:r>
            <a:r>
              <a:rPr dirty="0" sz="850" spc="-95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2B2B2B"/>
                </a:solidFill>
                <a:latin typeface="Times New Roman"/>
                <a:cs typeface="Times New Roman"/>
              </a:rPr>
              <a:t>nd</a:t>
            </a:r>
            <a:r>
              <a:rPr dirty="0" sz="85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565656"/>
                </a:solidFill>
                <a:latin typeface="Times New Roman"/>
                <a:cs typeface="Times New Roman"/>
              </a:rPr>
              <a:t>JeH</a:t>
            </a:r>
            <a:r>
              <a:rPr dirty="0" sz="850" spc="-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2B2B2B"/>
                </a:solidFill>
                <a:latin typeface="Times New Roman"/>
                <a:cs typeface="Times New Roman"/>
              </a:rPr>
              <a:t>have</a:t>
            </a:r>
            <a:r>
              <a:rPr dirty="0" sz="850" spc="80">
                <a:solidFill>
                  <a:srgbClr val="414141"/>
                </a:solidFill>
                <a:latin typeface="Times New Roman"/>
                <a:cs typeface="Times New Roman"/>
              </a:rPr>
              <a:t>threeadu</a:t>
            </a:r>
            <a:r>
              <a:rPr dirty="0" sz="850" spc="80">
                <a:solidFill>
                  <a:srgbClr val="181618"/>
                </a:solidFill>
                <a:latin typeface="Times New Roman"/>
                <a:cs typeface="Times New Roman"/>
              </a:rPr>
              <a:t>lt</a:t>
            </a:r>
            <a:r>
              <a:rPr dirty="0" sz="850" spc="-55">
                <a:solidFill>
                  <a:srgbClr val="181618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14141"/>
                </a:solidFill>
                <a:latin typeface="Times New Roman"/>
                <a:cs typeface="Times New Roman"/>
              </a:rPr>
              <a:t>dau5hters</a:t>
            </a:r>
            <a:r>
              <a:rPr dirty="0" sz="850" spc="-114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414141"/>
                </a:solidFill>
                <a:latin typeface="Times New Roman"/>
                <a:cs typeface="Times New Roman"/>
              </a:rPr>
              <a:t>a.nd</a:t>
            </a:r>
            <a:r>
              <a:rPr dirty="0" sz="850" spc="-11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414141"/>
                </a:solidFill>
                <a:latin typeface="Times New Roman"/>
                <a:cs typeface="Times New Roman"/>
              </a:rPr>
              <a:t>one  </a:t>
            </a:r>
            <a:r>
              <a:rPr dirty="0" sz="850" spc="20">
                <a:solidFill>
                  <a:srgbClr val="414141"/>
                </a:solidFill>
                <a:latin typeface="Times New Roman"/>
                <a:cs typeface="Times New Roman"/>
              </a:rPr>
              <a:t>f\rand </a:t>
            </a:r>
            <a:r>
              <a:rPr dirty="0" sz="850" spc="-35">
                <a:solidFill>
                  <a:srgbClr val="414141"/>
                </a:solidFill>
                <a:latin typeface="Times New Roman"/>
                <a:cs typeface="Times New Roman"/>
              </a:rPr>
              <a:t>cla </a:t>
            </a:r>
            <a:r>
              <a:rPr dirty="0" sz="850" spc="-50">
                <a:solidFill>
                  <a:srgbClr val="181618"/>
                </a:solidFill>
                <a:latin typeface="Times New Roman"/>
                <a:cs typeface="Times New Roman"/>
              </a:rPr>
              <a:t>u</a:t>
            </a:r>
            <a:r>
              <a:rPr dirty="0" sz="850" spc="-50">
                <a:solidFill>
                  <a:srgbClr val="414141"/>
                </a:solidFill>
                <a:latin typeface="Times New Roman"/>
                <a:cs typeface="Times New Roman"/>
              </a:rPr>
              <a:t>Ahte</a:t>
            </a:r>
            <a:r>
              <a:rPr dirty="0" sz="850" spc="-8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850" spc="-40">
                <a:solidFill>
                  <a:srgbClr val="414141"/>
                </a:solidFill>
                <a:latin typeface="Times New Roman"/>
                <a:cs typeface="Times New Roman"/>
              </a:rPr>
              <a:t>r</a:t>
            </a:r>
            <a:r>
              <a:rPr dirty="0" sz="850" spc="-40">
                <a:solidFill>
                  <a:srgbClr val="181618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719" y="580535"/>
            <a:ext cx="1753858" cy="235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7275" y="3965977"/>
            <a:ext cx="1601083" cy="2432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32743" y="4986498"/>
            <a:ext cx="867762" cy="947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7181" y="4509847"/>
            <a:ext cx="2829560" cy="0"/>
          </a:xfrm>
          <a:custGeom>
            <a:avLst/>
            <a:gdLst/>
            <a:ahLst/>
            <a:cxnLst/>
            <a:rect l="l" t="t" r="r" b="b"/>
            <a:pathLst>
              <a:path w="2829559" h="0">
                <a:moveTo>
                  <a:pt x="0" y="0"/>
                </a:moveTo>
                <a:lnTo>
                  <a:pt x="2829396" y="0"/>
                </a:lnTo>
              </a:path>
            </a:pathLst>
          </a:custGeom>
          <a:ln w="6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7341" y="3035368"/>
            <a:ext cx="1024255" cy="45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dirty="0" sz="1450" spc="-50" b="1" i="1">
                <a:solidFill>
                  <a:srgbClr val="151515"/>
                </a:solidFill>
                <a:latin typeface="TimesNewRomanPS-BoldItalicMT"/>
                <a:cs typeface="TimesNewRomanPS-BoldItalicMT"/>
              </a:rPr>
              <a:t>DavidCzechut</a:t>
            </a:r>
            <a:endParaRPr sz="1450">
              <a:latin typeface="TimesNewRomanPS-BoldItalicMT"/>
              <a:cs typeface="TimesNewRomanPS-BoldItalicMT"/>
            </a:endParaRPr>
          </a:p>
          <a:p>
            <a:pPr algn="ctr" marL="3810">
              <a:lnSpc>
                <a:spcPts val="1700"/>
              </a:lnSpc>
            </a:pPr>
            <a:r>
              <a:rPr dirty="0" sz="1500" spc="-145" b="1" i="1">
                <a:solidFill>
                  <a:srgbClr val="151515"/>
                </a:solidFill>
                <a:latin typeface="TimesNewRomanPS-BoldItalicMT"/>
                <a:cs typeface="TimesNewRomanPS-BoldItalicMT"/>
              </a:rPr>
              <a:t>Mr.Jen.ks</a:t>
            </a:r>
            <a:endParaRPr sz="1500">
              <a:latin typeface="TimesNewRomanPS-BoldItalicMT"/>
              <a:cs typeface="TimesNewRomanPS-BoldItalic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251" y="6580965"/>
            <a:ext cx="1475740" cy="418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65"/>
              </a:lnSpc>
              <a:spcBef>
                <a:spcPts val="100"/>
              </a:spcBef>
            </a:pPr>
            <a:r>
              <a:rPr dirty="0" sz="1200" spc="50" b="1" i="1">
                <a:solidFill>
                  <a:srgbClr val="151515"/>
                </a:solidFill>
                <a:latin typeface="TimesNewRomanPS-BoldItalicMT"/>
                <a:cs typeface="TimesNewRomanPS-BoldItalicMT"/>
              </a:rPr>
              <a:t>Gretchen</a:t>
            </a:r>
            <a:r>
              <a:rPr dirty="0" sz="1200" spc="-65" b="1" i="1">
                <a:solidFill>
                  <a:srgbClr val="151515"/>
                </a:solidFill>
                <a:latin typeface="TimesNewRomanPS-BoldItalicMT"/>
                <a:cs typeface="TimesNewRomanPS-BoldItalicMT"/>
              </a:rPr>
              <a:t> </a:t>
            </a:r>
            <a:r>
              <a:rPr dirty="0" sz="1200" spc="75" b="1" i="1">
                <a:solidFill>
                  <a:srgbClr val="151515"/>
                </a:solidFill>
                <a:latin typeface="TimesNewRomanPS-BoldItalicMT"/>
                <a:cs typeface="TimesNewRomanPS-BoldItalicMT"/>
              </a:rPr>
              <a:t>Wollmeyer</a:t>
            </a:r>
            <a:endParaRPr sz="1200">
              <a:latin typeface="TimesNewRomanPS-BoldItalicMT"/>
              <a:cs typeface="TimesNewRomanPS-BoldItalicMT"/>
            </a:endParaRPr>
          </a:p>
          <a:p>
            <a:pPr algn="ctr" marR="4445">
              <a:lnSpc>
                <a:spcPts val="1725"/>
              </a:lnSpc>
            </a:pPr>
            <a:r>
              <a:rPr dirty="0" sz="1500" spc="-130" b="1" i="1">
                <a:solidFill>
                  <a:srgbClr val="151515"/>
                </a:solidFill>
                <a:latin typeface="TimesNewRomanPS-BoldItalicMT"/>
                <a:cs typeface="TimesNewRomanPS-BoldItalicMT"/>
              </a:rPr>
              <a:t>Mrs.Jenks</a:t>
            </a:r>
            <a:endParaRPr sz="1500">
              <a:latin typeface="TimesNewRomanPS-BoldItalicMT"/>
              <a:cs typeface="TimesNewRomanPS-BoldItalic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1976" y="592024"/>
            <a:ext cx="1993264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7630">
              <a:lnSpc>
                <a:spcPct val="118200"/>
              </a:lnSpc>
              <a:spcBef>
                <a:spcPts val="100"/>
              </a:spcBef>
            </a:pP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David </a:t>
            </a:r>
            <a:r>
              <a:rPr dirty="0" sz="950" spc="85">
                <a:solidFill>
                  <a:srgbClr val="363636"/>
                </a:solidFill>
                <a:latin typeface="Times New Roman"/>
                <a:cs typeface="Times New Roman"/>
              </a:rPr>
              <a:t>Czechut </a:t>
            </a:r>
            <a:r>
              <a:rPr dirty="0" sz="950" spc="55">
                <a:solidFill>
                  <a:srgbClr val="151515"/>
                </a:solidFill>
                <a:latin typeface="Times New Roman"/>
                <a:cs typeface="Times New Roman"/>
              </a:rPr>
              <a:t>j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oined </a:t>
            </a:r>
            <a:r>
              <a:rPr dirty="0" sz="950" spc="40">
                <a:solidFill>
                  <a:srgbClr val="363636"/>
                </a:solidFill>
                <a:latin typeface="Times New Roman"/>
                <a:cs typeface="Times New Roman"/>
              </a:rPr>
              <a:t>ch</a:t>
            </a:r>
            <a:r>
              <a:rPr dirty="0" sz="950" spc="40">
                <a:solidFill>
                  <a:srgbClr val="151515"/>
                </a:solidFill>
                <a:latin typeface="Times New Roman"/>
                <a:cs typeface="Times New Roman"/>
              </a:rPr>
              <a:t>ild</a:t>
            </a:r>
            <a:r>
              <a:rPr dirty="0" sz="950" spc="40">
                <a:solidFill>
                  <a:srgbClr val="363636"/>
                </a:solidFill>
                <a:latin typeface="Times New Roman"/>
                <a:cs typeface="Times New Roman"/>
              </a:rPr>
              <a:t>ren' </a:t>
            </a:r>
            <a:r>
              <a:rPr dirty="0" sz="950" spc="-50">
                <a:solidFill>
                  <a:srgbClr val="363636"/>
                </a:solidFill>
                <a:latin typeface="Times New Roman"/>
                <a:cs typeface="Times New Roman"/>
              </a:rPr>
              <a:t>s  </a:t>
            </a:r>
            <a:r>
              <a:rPr dirty="0" sz="950" spc="-60">
                <a:solidFill>
                  <a:srgbClr val="363636"/>
                </a:solidFill>
                <a:latin typeface="Times New Roman"/>
                <a:cs typeface="Times New Roman"/>
              </a:rPr>
              <a:t>ch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-65">
                <a:solidFill>
                  <a:srgbClr val="363636"/>
                </a:solidFill>
                <a:latin typeface="Times New Roman"/>
                <a:cs typeface="Times New Roman"/>
              </a:rPr>
              <a:t>o</a:t>
            </a:r>
            <a:r>
              <a:rPr dirty="0" sz="950" spc="-12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>
                <a:solidFill>
                  <a:srgbClr val="363636"/>
                </a:solidFill>
                <a:latin typeface="Times New Roman"/>
                <a:cs typeface="Times New Roman"/>
              </a:rPr>
              <a:t>r</a:t>
            </a:r>
            <a:r>
              <a:rPr dirty="0" sz="950" spc="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0">
                <a:solidFill>
                  <a:srgbClr val="262626"/>
                </a:solidFill>
                <a:latin typeface="Times New Roman"/>
                <a:cs typeface="Times New Roman"/>
              </a:rPr>
              <a:t>when</a:t>
            </a:r>
            <a:r>
              <a:rPr dirty="0" sz="950" spc="-6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he</a:t>
            </a:r>
            <a:r>
              <a:rPr dirty="0" sz="950" spc="-4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262626"/>
                </a:solidFill>
                <a:latin typeface="Times New Roman"/>
                <a:cs typeface="Times New Roman"/>
              </a:rPr>
              <a:t>was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950" spc="114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ah</a:t>
            </a:r>
            <a:r>
              <a:rPr dirty="0" sz="950" spc="114">
                <a:solidFill>
                  <a:srgbClr val="151515"/>
                </a:solidFill>
                <a:latin typeface="Times New Roman"/>
                <a:cs typeface="Times New Roman"/>
              </a:rPr>
              <a:t>t</a:t>
            </a:r>
            <a:r>
              <a:rPr dirty="0" sz="950" spc="-6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and</a:t>
            </a:r>
            <a:r>
              <a:rPr dirty="0" sz="950" spc="3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hasn't</a:t>
            </a:r>
            <a:endParaRPr sz="950">
              <a:latin typeface="Times New Roman"/>
              <a:cs typeface="Times New Roman"/>
            </a:endParaRPr>
          </a:p>
          <a:p>
            <a:pPr algn="ctr" marL="30480" marR="27305" indent="3810">
              <a:lnSpc>
                <a:spcPct val="118200"/>
              </a:lnSpc>
            </a:pPr>
            <a:r>
              <a:rPr dirty="0" sz="950" spc="100">
                <a:solidFill>
                  <a:srgbClr val="151515"/>
                </a:solidFill>
                <a:latin typeface="Times New Roman"/>
                <a:cs typeface="Times New Roman"/>
              </a:rPr>
              <a:t>looked </a:t>
            </a:r>
            <a:r>
              <a:rPr dirty="0" sz="950" spc="105">
                <a:solidFill>
                  <a:srgbClr val="151515"/>
                </a:solidFill>
                <a:latin typeface="Times New Roman"/>
                <a:cs typeface="Times New Roman"/>
              </a:rPr>
              <a:t>b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ack </a:t>
            </a:r>
            <a:r>
              <a:rPr dirty="0" sz="950" spc="60">
                <a:solidFill>
                  <a:srgbClr val="262626"/>
                </a:solidFill>
                <a:latin typeface="Times New Roman"/>
                <a:cs typeface="Times New Roman"/>
              </a:rPr>
              <a:t>since.lie </a:t>
            </a:r>
            <a:r>
              <a:rPr dirty="0" sz="950" spc="65">
                <a:solidFill>
                  <a:srgbClr val="262626"/>
                </a:solidFill>
                <a:latin typeface="Times New Roman"/>
                <a:cs typeface="Times New Roman"/>
              </a:rPr>
              <a:t>joined his  </a:t>
            </a:r>
            <a:r>
              <a:rPr dirty="0" sz="950" spc="50">
                <a:solidFill>
                  <a:srgbClr val="363636"/>
                </a:solidFill>
                <a:latin typeface="Times New Roman"/>
                <a:cs typeface="Times New Roman"/>
              </a:rPr>
              <a:t>first</a:t>
            </a:r>
            <a:r>
              <a:rPr dirty="0" sz="950" spc="-1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85">
                <a:solidFill>
                  <a:srgbClr val="262626"/>
                </a:solidFill>
                <a:latin typeface="Times New Roman"/>
                <a:cs typeface="Times New Roman"/>
              </a:rPr>
              <a:t>cast</a:t>
            </a:r>
            <a:r>
              <a:rPr dirty="0" sz="950" spc="-10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50">
                <a:solidFill>
                  <a:srgbClr val="363636"/>
                </a:solidFill>
                <a:latin typeface="Times New Roman"/>
                <a:cs typeface="Times New Roman"/>
              </a:rPr>
              <a:t>as</a:t>
            </a:r>
            <a:r>
              <a:rPr dirty="0" sz="950" spc="150">
                <a:solidFill>
                  <a:srgbClr val="151515"/>
                </a:solidFill>
                <a:latin typeface="Times New Roman"/>
                <a:cs typeface="Times New Roman"/>
              </a:rPr>
              <a:t>Wh</a:t>
            </a:r>
            <a:r>
              <a:rPr dirty="0" sz="950" spc="-1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363636"/>
                </a:solidFill>
                <a:latin typeface="Times New Roman"/>
                <a:cs typeface="Times New Roman"/>
              </a:rPr>
              <a:t>itnelJ</a:t>
            </a:r>
            <a:r>
              <a:rPr dirty="0" sz="950" spc="-2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-25">
                <a:solidFill>
                  <a:srgbClr val="262626"/>
                </a:solidFill>
                <a:latin typeface="Times New Roman"/>
                <a:cs typeface="Times New Roman"/>
              </a:rPr>
              <a:t>in</a:t>
            </a:r>
            <a:r>
              <a:rPr dirty="0" sz="950" spc="3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"Life</a:t>
            </a:r>
            <a:r>
              <a:rPr dirty="0" sz="950" spc="95">
                <a:solidFill>
                  <a:srgbClr val="151515"/>
                </a:solidFill>
                <a:latin typeface="Times New Roman"/>
                <a:cs typeface="Times New Roman"/>
              </a:rPr>
              <a:t>W</a:t>
            </a:r>
            <a:r>
              <a:rPr dirty="0" sz="950" spc="-114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 spc="80">
                <a:solidFill>
                  <a:srgbClr val="151515"/>
                </a:solidFill>
                <a:latin typeface="Times New Roman"/>
                <a:cs typeface="Times New Roman"/>
              </a:rPr>
              <a:t>it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h  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f</a:t>
            </a:r>
            <a:r>
              <a:rPr dirty="0" sz="950" spc="-9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at</a:t>
            </a:r>
            <a:r>
              <a:rPr dirty="0" sz="950" spc="105">
                <a:solidFill>
                  <a:srgbClr val="151515"/>
                </a:solidFill>
                <a:latin typeface="Times New Roman"/>
                <a:cs typeface="Times New Roman"/>
              </a:rPr>
              <a:t>her"</a:t>
            </a:r>
            <a:r>
              <a:rPr dirty="0" sz="950" spc="-14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 spc="65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dirty="0" sz="950" spc="-9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262626"/>
                </a:solidFill>
                <a:latin typeface="Times New Roman"/>
                <a:cs typeface="Times New Roman"/>
              </a:rPr>
              <a:t>Hannibal</a:t>
            </a:r>
            <a:r>
              <a:rPr dirty="0" sz="950" spc="-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262626"/>
                </a:solidFill>
                <a:latin typeface="Times New Roman"/>
                <a:cs typeface="Times New Roman"/>
              </a:rPr>
              <a:t>La.Gm.nee</a:t>
            </a:r>
            <a:endParaRPr sz="950">
              <a:latin typeface="Times New Roman"/>
              <a:cs typeface="Times New Roman"/>
            </a:endParaRPr>
          </a:p>
          <a:p>
            <a:pPr algn="ctr" marL="36830" marR="31750" indent="8890">
              <a:lnSpc>
                <a:spcPct val="118200"/>
              </a:lnSpc>
              <a:spcBef>
                <a:spcPts val="45"/>
              </a:spcBef>
            </a:pP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Un</a:t>
            </a:r>
            <a:r>
              <a:rPr dirty="0" sz="950" spc="70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ve </a:t>
            </a:r>
            <a:r>
              <a:rPr dirty="0" sz="950" spc="-30">
                <a:solidFill>
                  <a:srgbClr val="363636"/>
                </a:solidFill>
                <a:latin typeface="Times New Roman"/>
                <a:cs typeface="Times New Roman"/>
              </a:rPr>
              <a:t>rs</a:t>
            </a:r>
            <a:r>
              <a:rPr dirty="0" sz="950" spc="-30">
                <a:solidFill>
                  <a:srgbClr val="151515"/>
                </a:solidFill>
                <a:latin typeface="Times New Roman"/>
                <a:cs typeface="Times New Roman"/>
              </a:rPr>
              <a:t>it-</a:t>
            </a:r>
            <a:r>
              <a:rPr dirty="0" sz="950" spc="-30">
                <a:solidFill>
                  <a:srgbClr val="363636"/>
                </a:solidFill>
                <a:latin typeface="Times New Roman"/>
                <a:cs typeface="Times New Roman"/>
              </a:rPr>
              <a:t>y </a:t>
            </a:r>
            <a:r>
              <a:rPr dirty="0" sz="950" spc="-20">
                <a:solidFill>
                  <a:srgbClr val="363636"/>
                </a:solidFill>
                <a:latin typeface="Times New Roman"/>
                <a:cs typeface="Times New Roman"/>
              </a:rPr>
              <a:t>and </a:t>
            </a:r>
            <a:r>
              <a:rPr dirty="0" sz="950" spc="-15">
                <a:solidFill>
                  <a:srgbClr val="363636"/>
                </a:solidFill>
                <a:latin typeface="Times New Roman"/>
                <a:cs typeface="Times New Roman"/>
              </a:rPr>
              <a:t>has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partaken </a:t>
            </a:r>
            <a:r>
              <a:rPr dirty="0" sz="950" spc="90">
                <a:solidFill>
                  <a:srgbClr val="151515"/>
                </a:solidFill>
                <a:latin typeface="Times New Roman"/>
                <a:cs typeface="Times New Roman"/>
              </a:rPr>
              <a:t>in  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numerous 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product</a:t>
            </a:r>
            <a:r>
              <a:rPr dirty="0" sz="950" spc="70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onss</a:t>
            </a:r>
            <a:r>
              <a:rPr dirty="0" sz="950" spc="70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nce. </a:t>
            </a:r>
            <a:r>
              <a:rPr dirty="0" sz="950" spc="45">
                <a:solidFill>
                  <a:srgbClr val="363636"/>
                </a:solidFill>
                <a:latin typeface="Times New Roman"/>
                <a:cs typeface="Times New Roman"/>
              </a:rPr>
              <a:t>lie  </a:t>
            </a:r>
            <a:r>
              <a:rPr dirty="0" sz="950" spc="85">
                <a:solidFill>
                  <a:srgbClr val="262626"/>
                </a:solidFill>
                <a:latin typeface="Times New Roman"/>
                <a:cs typeface="Times New Roman"/>
              </a:rPr>
              <a:t>work</a:t>
            </a:r>
            <a:r>
              <a:rPr dirty="0" sz="950" spc="85">
                <a:solidFill>
                  <a:srgbClr val="4D4D4D"/>
                </a:solidFill>
                <a:latin typeface="Times New Roman"/>
                <a:cs typeface="Times New Roman"/>
              </a:rPr>
              <a:t>e</a:t>
            </a:r>
            <a:r>
              <a:rPr dirty="0" sz="950" spc="85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dirty="0" sz="950" spc="-2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75">
                <a:solidFill>
                  <a:srgbClr val="151515"/>
                </a:solidFill>
                <a:latin typeface="Times New Roman"/>
                <a:cs typeface="Times New Roman"/>
              </a:rPr>
              <a:t>wit</a:t>
            </a:r>
            <a:r>
              <a:rPr dirty="0" sz="950" spc="75">
                <a:solidFill>
                  <a:srgbClr val="363636"/>
                </a:solidFill>
                <a:latin typeface="Times New Roman"/>
                <a:cs typeface="Times New Roman"/>
              </a:rPr>
              <a:t>h</a:t>
            </a:r>
            <a:r>
              <a:rPr dirty="0" sz="950" spc="-5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0">
                <a:solidFill>
                  <a:srgbClr val="151515"/>
                </a:solidFill>
                <a:latin typeface="Times New Roman"/>
                <a:cs typeface="Times New Roman"/>
              </a:rPr>
              <a:t>M</a:t>
            </a:r>
            <a:r>
              <a:rPr dirty="0" sz="950" spc="110">
                <a:solidFill>
                  <a:srgbClr val="363636"/>
                </a:solidFill>
                <a:latin typeface="Times New Roman"/>
                <a:cs typeface="Times New Roman"/>
              </a:rPr>
              <a:t>uddy</a:t>
            </a:r>
            <a:r>
              <a:rPr dirty="0" sz="950" spc="-1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75">
                <a:solidFill>
                  <a:srgbClr val="363636"/>
                </a:solidFill>
                <a:latin typeface="Times New Roman"/>
                <a:cs typeface="Times New Roman"/>
              </a:rPr>
              <a:t>R</a:t>
            </a:r>
            <a:r>
              <a:rPr dirty="0" sz="950" spc="75">
                <a:solidFill>
                  <a:srgbClr val="151515"/>
                </a:solidFill>
                <a:latin typeface="Times New Roman"/>
                <a:cs typeface="Times New Roman"/>
              </a:rPr>
              <a:t>iv</a:t>
            </a:r>
            <a:r>
              <a:rPr dirty="0" sz="950" spc="75">
                <a:solidFill>
                  <a:srgbClr val="4D4D4D"/>
                </a:solidFill>
                <a:latin typeface="Times New Roman"/>
                <a:cs typeface="Times New Roman"/>
              </a:rPr>
              <a:t>er</a:t>
            </a:r>
            <a:r>
              <a:rPr dirty="0" sz="950" spc="-7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 spc="135">
                <a:solidFill>
                  <a:srgbClr val="363636"/>
                </a:solidFill>
                <a:latin typeface="Times New Roman"/>
                <a:cs typeface="Times New Roman"/>
              </a:rPr>
              <a:t>Opera 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as</a:t>
            </a:r>
            <a:r>
              <a:rPr dirty="0" sz="950" spc="105">
                <a:solidFill>
                  <a:srgbClr val="151515"/>
                </a:solidFill>
                <a:latin typeface="Times New Roman"/>
                <a:cs typeface="Times New Roman"/>
              </a:rPr>
              <a:t>Th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950" spc="-10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151515"/>
                </a:solidFill>
                <a:latin typeface="Times New Roman"/>
                <a:cs typeface="Times New Roman"/>
              </a:rPr>
              <a:t>W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oH</a:t>
            </a:r>
            <a:r>
              <a:rPr dirty="0" sz="950" spc="-13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363636"/>
                </a:solidFill>
                <a:latin typeface="Times New Roman"/>
                <a:cs typeface="Times New Roman"/>
              </a:rPr>
              <a:t>for</a:t>
            </a:r>
            <a:r>
              <a:rPr dirty="0" sz="950" spc="1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65">
                <a:solidFill>
                  <a:srgbClr val="363636"/>
                </a:solidFill>
                <a:latin typeface="Times New Roman"/>
                <a:cs typeface="Times New Roman"/>
              </a:rPr>
              <a:t>''Little</a:t>
            </a:r>
            <a:r>
              <a:rPr dirty="0" sz="950" spc="-12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950" spc="90">
                <a:solidFill>
                  <a:srgbClr val="4D4D4D"/>
                </a:solidFill>
                <a:latin typeface="Times New Roman"/>
                <a:cs typeface="Times New Roman"/>
              </a:rPr>
              <a:t>ed</a:t>
            </a:r>
            <a:r>
              <a:rPr dirty="0" sz="950" spc="-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 spc="80">
                <a:solidFill>
                  <a:srgbClr val="262626"/>
                </a:solidFill>
                <a:latin typeface="Times New Roman"/>
                <a:cs typeface="Times New Roman"/>
              </a:rPr>
              <a:t>Ridina  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Iiood"</a:t>
            </a:r>
            <a:r>
              <a:rPr dirty="0" sz="950" spc="-12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10">
                <a:solidFill>
                  <a:srgbClr val="363636"/>
                </a:solidFill>
                <a:latin typeface="Times New Roman"/>
                <a:cs typeface="Times New Roman"/>
              </a:rPr>
              <a:t>and</a:t>
            </a:r>
            <a:r>
              <a:rPr dirty="0" sz="950" spc="-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363636"/>
                </a:solidFill>
                <a:latin typeface="Times New Roman"/>
                <a:cs typeface="Times New Roman"/>
              </a:rPr>
              <a:t>the</a:t>
            </a:r>
            <a:r>
              <a:rPr dirty="0" sz="950" spc="-6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20">
                <a:solidFill>
                  <a:srgbClr val="151515"/>
                </a:solidFill>
                <a:latin typeface="Times New Roman"/>
                <a:cs typeface="Times New Roman"/>
              </a:rPr>
              <a:t>W</a:t>
            </a:r>
            <a:r>
              <a:rPr dirty="0" sz="950" spc="120">
                <a:solidFill>
                  <a:srgbClr val="363636"/>
                </a:solidFill>
                <a:latin typeface="Times New Roman"/>
                <a:cs typeface="Times New Roman"/>
              </a:rPr>
              <a:t>itchfor</a:t>
            </a:r>
            <a:endParaRPr sz="950">
              <a:latin typeface="Times New Roman"/>
              <a:cs typeface="Times New Roman"/>
            </a:endParaRPr>
          </a:p>
          <a:p>
            <a:pPr algn="ctr" marL="106680" marR="99695">
              <a:lnSpc>
                <a:spcPct val="118200"/>
              </a:lnSpc>
            </a:pP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"Iiansel</a:t>
            </a:r>
            <a:r>
              <a:rPr dirty="0" sz="950" spc="-114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and</a:t>
            </a:r>
            <a:r>
              <a:rPr dirty="0" sz="950" spc="-2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262626"/>
                </a:solidFill>
                <a:latin typeface="Times New Roman"/>
                <a:cs typeface="Times New Roman"/>
              </a:rPr>
              <a:t>Gr</a:t>
            </a:r>
            <a:r>
              <a:rPr dirty="0" sz="950" spc="95">
                <a:solidFill>
                  <a:srgbClr val="4D4D4D"/>
                </a:solidFill>
                <a:latin typeface="Times New Roman"/>
                <a:cs typeface="Times New Roman"/>
              </a:rPr>
              <a:t>e</a:t>
            </a:r>
            <a:r>
              <a:rPr dirty="0" sz="950" spc="95">
                <a:solidFill>
                  <a:srgbClr val="262626"/>
                </a:solidFill>
                <a:latin typeface="Times New Roman"/>
                <a:cs typeface="Times New Roman"/>
              </a:rPr>
              <a:t>tel"</a:t>
            </a:r>
            <a:r>
              <a:rPr dirty="0" sz="950" spc="-14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and</a:t>
            </a:r>
            <a:r>
              <a:rPr dirty="0" sz="950" spc="4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65">
                <a:solidFill>
                  <a:srgbClr val="363636"/>
                </a:solidFill>
                <a:latin typeface="Times New Roman"/>
                <a:cs typeface="Times New Roman"/>
              </a:rPr>
              <a:t>joined  </a:t>
            </a:r>
            <a:r>
              <a:rPr dirty="0" sz="950" spc="75">
                <a:solidFill>
                  <a:srgbClr val="363636"/>
                </a:solidFill>
                <a:latin typeface="Times New Roman"/>
                <a:cs typeface="Times New Roman"/>
              </a:rPr>
              <a:t>"The</a:t>
            </a:r>
            <a:r>
              <a:rPr dirty="0" sz="950" spc="-12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Maaic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Fl</a:t>
            </a:r>
            <a:r>
              <a:rPr dirty="0" sz="950" spc="100">
                <a:solidFill>
                  <a:srgbClr val="151515"/>
                </a:solidFill>
                <a:latin typeface="Times New Roman"/>
                <a:cs typeface="Times New Roman"/>
              </a:rPr>
              <a:t>ut</a:t>
            </a:r>
            <a:r>
              <a:rPr dirty="0" sz="950" spc="100">
                <a:solidFill>
                  <a:srgbClr val="4D4D4D"/>
                </a:solidFill>
                <a:latin typeface="Times New Roman"/>
                <a:cs typeface="Times New Roman"/>
              </a:rPr>
              <a:t>e"</a:t>
            </a:r>
            <a:r>
              <a:rPr dirty="0" sz="950" spc="-12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363636"/>
                </a:solidFill>
                <a:latin typeface="Times New Roman"/>
                <a:cs typeface="Times New Roman"/>
              </a:rPr>
              <a:t>as</a:t>
            </a:r>
            <a:r>
              <a:rPr dirty="0" sz="950" spc="-12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an</a:t>
            </a:r>
            <a:r>
              <a:rPr dirty="0" sz="950" spc="-7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armed</a:t>
            </a:r>
            <a:endParaRPr sz="950">
              <a:latin typeface="Times New Roman"/>
              <a:cs typeface="Times New Roman"/>
            </a:endParaRPr>
          </a:p>
          <a:p>
            <a:pPr algn="ctr" marL="17145" marR="23495" indent="12065">
              <a:lnSpc>
                <a:spcPct val="119600"/>
              </a:lnSpc>
              <a:spcBef>
                <a:spcPts val="30"/>
              </a:spcBef>
            </a:pP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man.</a:t>
            </a:r>
            <a:r>
              <a:rPr dirty="0" sz="950" spc="80">
                <a:solidFill>
                  <a:srgbClr val="151515"/>
                </a:solidFill>
                <a:latin typeface="Times New Roman"/>
                <a:cs typeface="Times New Roman"/>
              </a:rPr>
              <a:t>li </a:t>
            </a:r>
            <a:r>
              <a:rPr dirty="0" sz="950" spc="75">
                <a:solidFill>
                  <a:srgbClr val="363636"/>
                </a:solidFill>
                <a:latin typeface="Times New Roman"/>
                <a:cs typeface="Times New Roman"/>
              </a:rPr>
              <a:t>e </a:t>
            </a:r>
            <a:r>
              <a:rPr dirty="0" sz="950" spc="90">
                <a:solidFill>
                  <a:srgbClr val="363636"/>
                </a:solidFill>
                <a:latin typeface="Times New Roman"/>
                <a:cs typeface="Times New Roman"/>
              </a:rPr>
              <a:t>studied </a:t>
            </a:r>
            <a:r>
              <a:rPr dirty="0" sz="950" spc="55">
                <a:solidFill>
                  <a:srgbClr val="262626"/>
                </a:solidFill>
                <a:latin typeface="Times New Roman"/>
                <a:cs typeface="Times New Roman"/>
              </a:rPr>
              <a:t>percussion  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performance </a:t>
            </a: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at </a:t>
            </a:r>
            <a:r>
              <a:rPr dirty="0" sz="950" spc="60">
                <a:solidFill>
                  <a:srgbClr val="262626"/>
                </a:solidFill>
                <a:latin typeface="Times New Roman"/>
                <a:cs typeface="Times New Roman"/>
              </a:rPr>
              <a:t>QuinclJ</a:t>
            </a:r>
            <a:r>
              <a:rPr dirty="0" sz="950" spc="-15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262626"/>
                </a:solidFill>
                <a:latin typeface="Times New Roman"/>
                <a:cs typeface="Times New Roman"/>
              </a:rPr>
              <a:t>UniversitlJ 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with</a:t>
            </a:r>
            <a:r>
              <a:rPr dirty="0" sz="950" spc="-1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dirty="0" sz="950" spc="2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65">
                <a:solidFill>
                  <a:srgbClr val="262626"/>
                </a:solidFill>
                <a:latin typeface="Times New Roman"/>
                <a:cs typeface="Times New Roman"/>
              </a:rPr>
              <a:t>minor</a:t>
            </a:r>
            <a:r>
              <a:rPr dirty="0" sz="950" spc="-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50">
                <a:solidFill>
                  <a:srgbClr val="363636"/>
                </a:solidFill>
                <a:latin typeface="Times New Roman"/>
                <a:cs typeface="Times New Roman"/>
              </a:rPr>
              <a:t>in</a:t>
            </a:r>
            <a:r>
              <a:rPr dirty="0" sz="950" spc="-6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85">
                <a:solidFill>
                  <a:srgbClr val="363636"/>
                </a:solidFill>
                <a:latin typeface="Times New Roman"/>
                <a:cs typeface="Times New Roman"/>
              </a:rPr>
              <a:t>vocal</a:t>
            </a:r>
            <a:r>
              <a:rPr dirty="0" sz="950" spc="-8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80">
                <a:solidFill>
                  <a:srgbClr val="262626"/>
                </a:solidFill>
                <a:latin typeface="Times New Roman"/>
                <a:cs typeface="Times New Roman"/>
              </a:rPr>
              <a:t>performance  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and</a:t>
            </a:r>
            <a:r>
              <a:rPr dirty="0" sz="950" spc="6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85">
                <a:solidFill>
                  <a:srgbClr val="363636"/>
                </a:solidFill>
                <a:latin typeface="Times New Roman"/>
                <a:cs typeface="Times New Roman"/>
              </a:rPr>
              <a:t>hopes</a:t>
            </a:r>
            <a:r>
              <a:rPr dirty="0" sz="950" spc="-5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65">
                <a:solidFill>
                  <a:srgbClr val="363636"/>
                </a:solidFill>
                <a:latin typeface="Times New Roman"/>
                <a:cs typeface="Times New Roman"/>
              </a:rPr>
              <a:t>to</a:t>
            </a:r>
            <a:r>
              <a:rPr dirty="0" sz="950" spc="-9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0">
                <a:solidFill>
                  <a:srgbClr val="363636"/>
                </a:solidFill>
                <a:latin typeface="Times New Roman"/>
                <a:cs typeface="Times New Roman"/>
              </a:rPr>
              <a:t>earn</a:t>
            </a:r>
            <a:r>
              <a:rPr dirty="0" sz="950" spc="-12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dirty="0" sz="950" spc="-6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25">
                <a:solidFill>
                  <a:srgbClr val="363636"/>
                </a:solidFill>
                <a:latin typeface="Times New Roman"/>
                <a:cs typeface="Times New Roman"/>
              </a:rPr>
              <a:t>eraduate</a:t>
            </a:r>
            <a:endParaRPr sz="950">
              <a:latin typeface="Times New Roman"/>
              <a:cs typeface="Times New Roman"/>
            </a:endParaRPr>
          </a:p>
          <a:p>
            <a:pPr algn="ctr" marL="9525">
              <a:lnSpc>
                <a:spcPct val="100000"/>
              </a:lnSpc>
              <a:spcBef>
                <a:spcPts val="210"/>
              </a:spcBef>
            </a:pPr>
            <a:r>
              <a:rPr dirty="0" sz="950" spc="114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dirty="0" sz="950" spc="114">
                <a:solidFill>
                  <a:srgbClr val="626262"/>
                </a:solidFill>
                <a:latin typeface="Times New Roman"/>
                <a:cs typeface="Times New Roman"/>
              </a:rPr>
              <a:t>e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ar</a:t>
            </a:r>
            <a:r>
              <a:rPr dirty="0" sz="950" spc="114">
                <a:solidFill>
                  <a:srgbClr val="626262"/>
                </a:solidFill>
                <a:latin typeface="Times New Roman"/>
                <a:cs typeface="Times New Roman"/>
              </a:rPr>
              <a:t>ee</a:t>
            </a:r>
            <a:r>
              <a:rPr dirty="0" sz="950" spc="-9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151515"/>
                </a:solidFill>
                <a:latin typeface="Times New Roman"/>
                <a:cs typeface="Times New Roman"/>
              </a:rPr>
              <a:t>in</a:t>
            </a:r>
            <a:r>
              <a:rPr dirty="0" sz="950" spc="-15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262626"/>
                </a:solidFill>
                <a:latin typeface="Times New Roman"/>
                <a:cs typeface="Times New Roman"/>
              </a:rPr>
              <a:t>music</a:t>
            </a:r>
            <a:r>
              <a:rPr dirty="0" sz="950" spc="-12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4D4D4D"/>
                </a:solidFill>
                <a:latin typeface="Times New Roman"/>
                <a:cs typeface="Times New Roman"/>
              </a:rPr>
              <a:t>co</a:t>
            </a:r>
            <a:r>
              <a:rPr dirty="0" sz="950" spc="60">
                <a:solidFill>
                  <a:srgbClr val="151515"/>
                </a:solidFill>
                <a:latin typeface="Times New Roman"/>
                <a:cs typeface="Times New Roman"/>
              </a:rPr>
              <a:t>m</a:t>
            </a: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positio</a:t>
            </a:r>
            <a:r>
              <a:rPr dirty="0" sz="950" spc="60">
                <a:solidFill>
                  <a:srgbClr val="151515"/>
                </a:solidFill>
                <a:latin typeface="Times New Roman"/>
                <a:cs typeface="Times New Roman"/>
              </a:rPr>
              <a:t>n.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736" y="3775805"/>
            <a:ext cx="1898650" cy="2952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 marR="30480" indent="182245">
              <a:lnSpc>
                <a:spcPct val="119000"/>
              </a:lnSpc>
              <a:spcBef>
                <a:spcPts val="90"/>
              </a:spcBef>
            </a:pP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G </a:t>
            </a:r>
            <a:r>
              <a:rPr dirty="0" sz="950" spc="65">
                <a:solidFill>
                  <a:srgbClr val="363636"/>
                </a:solidFill>
                <a:latin typeface="Times New Roman"/>
                <a:cs typeface="Times New Roman"/>
              </a:rPr>
              <a:t>re</a:t>
            </a:r>
            <a:r>
              <a:rPr dirty="0" sz="950" spc="65">
                <a:solidFill>
                  <a:srgbClr val="151515"/>
                </a:solidFill>
                <a:latin typeface="Times New Roman"/>
                <a:cs typeface="Times New Roman"/>
              </a:rPr>
              <a:t>t</a:t>
            </a:r>
            <a:r>
              <a:rPr dirty="0" sz="950" spc="65">
                <a:solidFill>
                  <a:srgbClr val="363636"/>
                </a:solidFill>
                <a:latin typeface="Times New Roman"/>
                <a:cs typeface="Times New Roman"/>
              </a:rPr>
              <a:t>che n </a:t>
            </a:r>
            <a:r>
              <a:rPr dirty="0" sz="950" spc="125">
                <a:solidFill>
                  <a:srgbClr val="151515"/>
                </a:solidFill>
                <a:latin typeface="Times New Roman"/>
                <a:cs typeface="Times New Roman"/>
              </a:rPr>
              <a:t>W </a:t>
            </a: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olfmeye </a:t>
            </a:r>
            <a:r>
              <a:rPr dirty="0" sz="950" spc="25">
                <a:solidFill>
                  <a:srgbClr val="363636"/>
                </a:solidFill>
                <a:latin typeface="Times New Roman"/>
                <a:cs typeface="Times New Roman"/>
              </a:rPr>
              <a:t>r </a:t>
            </a:r>
            <a:r>
              <a:rPr dirty="0" sz="950" spc="25">
                <a:solidFill>
                  <a:srgbClr val="262626"/>
                </a:solidFill>
                <a:latin typeface="Times New Roman"/>
                <a:cs typeface="Times New Roman"/>
              </a:rPr>
              <a:t>is </a:t>
            </a:r>
            <a:r>
              <a:rPr dirty="0" sz="950" spc="35">
                <a:solidFill>
                  <a:srgbClr val="363636"/>
                </a:solidFill>
                <a:latin typeface="Times New Roman"/>
                <a:cs typeface="Times New Roman"/>
              </a:rPr>
              <a:t>a  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mezzo-soprano</a:t>
            </a:r>
            <a:r>
              <a:rPr dirty="0" sz="950" spc="-114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from</a:t>
            </a:r>
            <a:r>
              <a:rPr dirty="0" sz="950" spc="-114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Quincy,IL.  </a:t>
            </a:r>
            <a:r>
              <a:rPr dirty="0" sz="950" spc="50">
                <a:solidFill>
                  <a:srgbClr val="262626"/>
                </a:solidFill>
                <a:latin typeface="Times New Roman"/>
                <a:cs typeface="Times New Roman"/>
              </a:rPr>
              <a:t>This</a:t>
            </a:r>
            <a:r>
              <a:rPr dirty="0" sz="950" spc="-8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363636"/>
                </a:solidFill>
                <a:latin typeface="Times New Roman"/>
                <a:cs typeface="Times New Roman"/>
              </a:rPr>
              <a:t>is</a:t>
            </a:r>
            <a:r>
              <a:rPr dirty="0" sz="950" spc="-12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50">
                <a:solidFill>
                  <a:srgbClr val="151515"/>
                </a:solidFill>
                <a:latin typeface="Times New Roman"/>
                <a:cs typeface="Times New Roman"/>
              </a:rPr>
              <a:t>her</a:t>
            </a:r>
            <a:r>
              <a:rPr dirty="0" sz="950" spc="8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363636"/>
                </a:solidFill>
                <a:latin typeface="Times New Roman"/>
                <a:cs typeface="Times New Roman"/>
              </a:rPr>
              <a:t>fi</a:t>
            </a:r>
            <a:r>
              <a:rPr dirty="0" sz="950" spc="-12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151515"/>
                </a:solidFill>
                <a:latin typeface="Times New Roman"/>
                <a:cs typeface="Times New Roman"/>
              </a:rPr>
              <a:t>r</a:t>
            </a:r>
            <a:r>
              <a:rPr dirty="0" sz="950" spc="-10">
                <a:solidFill>
                  <a:srgbClr val="363636"/>
                </a:solidFill>
                <a:latin typeface="Times New Roman"/>
                <a:cs typeface="Times New Roman"/>
              </a:rPr>
              <a:t>st</a:t>
            </a:r>
            <a:r>
              <a:rPr dirty="0" sz="950" spc="5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appearance</a:t>
            </a:r>
            <a:r>
              <a:rPr dirty="0" sz="950" spc="-7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262626"/>
                </a:solidFill>
                <a:latin typeface="Times New Roman"/>
                <a:cs typeface="Times New Roman"/>
              </a:rPr>
              <a:t>with  </a:t>
            </a:r>
            <a:r>
              <a:rPr dirty="0" sz="950" spc="60">
                <a:solidFill>
                  <a:srgbClr val="262626"/>
                </a:solidFill>
                <a:latin typeface="Times New Roman"/>
                <a:cs typeface="Times New Roman"/>
              </a:rPr>
              <a:t>MuddlJ</a:t>
            </a:r>
            <a:r>
              <a:rPr dirty="0" sz="950" spc="-3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151515"/>
                </a:solidFill>
                <a:latin typeface="Times New Roman"/>
                <a:cs typeface="Times New Roman"/>
              </a:rPr>
              <a:t>R</a:t>
            </a: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iver</a:t>
            </a:r>
            <a:r>
              <a:rPr dirty="0" sz="950" spc="-6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35">
                <a:solidFill>
                  <a:srgbClr val="262626"/>
                </a:solidFill>
                <a:latin typeface="Times New Roman"/>
                <a:cs typeface="Times New Roman"/>
              </a:rPr>
              <a:t>Opera</a:t>
            </a:r>
            <a:r>
              <a:rPr dirty="0" sz="950" spc="-10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Company</a:t>
            </a:r>
            <a:r>
              <a:rPr dirty="0" sz="950" spc="100">
                <a:solidFill>
                  <a:srgbClr val="151515"/>
                </a:solidFill>
                <a:latin typeface="Times New Roman"/>
                <a:cs typeface="Times New Roman"/>
              </a:rPr>
              <a:t>.  </a:t>
            </a:r>
            <a:r>
              <a:rPr dirty="0" sz="950" spc="90">
                <a:solidFill>
                  <a:srgbClr val="363636"/>
                </a:solidFill>
                <a:latin typeface="Times New Roman"/>
                <a:cs typeface="Times New Roman"/>
              </a:rPr>
              <a:t>Gretchen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is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an 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activevo</a:t>
            </a:r>
            <a:r>
              <a:rPr dirty="0" sz="950" spc="100">
                <a:solidFill>
                  <a:srgbClr val="151515"/>
                </a:solidFill>
                <a:latin typeface="Times New Roman"/>
                <a:cs typeface="Times New Roman"/>
              </a:rPr>
              <a:t>l</a:t>
            </a: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untee</a:t>
            </a:r>
            <a:r>
              <a:rPr dirty="0" sz="950" spc="100">
                <a:solidFill>
                  <a:srgbClr val="151515"/>
                </a:solidFill>
                <a:latin typeface="Times New Roman"/>
                <a:cs typeface="Times New Roman"/>
              </a:rPr>
              <a:t>r  </a:t>
            </a:r>
            <a:r>
              <a:rPr dirty="0" sz="950" spc="100">
                <a:solidFill>
                  <a:srgbClr val="4D4D4D"/>
                </a:solidFill>
                <a:latin typeface="Times New Roman"/>
                <a:cs typeface="Times New Roman"/>
              </a:rPr>
              <a:t>a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dirty="0" sz="950" spc="-2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25">
                <a:solidFill>
                  <a:srgbClr val="363636"/>
                </a:solidFill>
                <a:latin typeface="Times New Roman"/>
                <a:cs typeface="Times New Roman"/>
              </a:rPr>
              <a:t>QuinClJ</a:t>
            </a:r>
            <a:r>
              <a:rPr dirty="0" sz="950" spc="-3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CommunitlJ</a:t>
            </a:r>
            <a:r>
              <a:rPr dirty="0" sz="950" spc="-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45">
                <a:solidFill>
                  <a:srgbClr val="262626"/>
                </a:solidFill>
                <a:latin typeface="Times New Roman"/>
                <a:cs typeface="Times New Roman"/>
              </a:rPr>
              <a:t>Th</a:t>
            </a:r>
            <a:r>
              <a:rPr dirty="0" sz="950" spc="45">
                <a:solidFill>
                  <a:srgbClr val="626262"/>
                </a:solidFill>
                <a:latin typeface="Times New Roman"/>
                <a:cs typeface="Times New Roman"/>
              </a:rPr>
              <a:t>e</a:t>
            </a:r>
            <a:r>
              <a:rPr dirty="0" sz="950" spc="-15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atr</a:t>
            </a:r>
            <a:r>
              <a:rPr dirty="0" sz="950" spc="70">
                <a:solidFill>
                  <a:srgbClr val="626262"/>
                </a:solidFill>
                <a:latin typeface="Times New Roman"/>
                <a:cs typeface="Times New Roman"/>
              </a:rPr>
              <a:t>e.</a:t>
            </a:r>
            <a:endParaRPr sz="950">
              <a:latin typeface="Times New Roman"/>
              <a:cs typeface="Times New Roman"/>
            </a:endParaRPr>
          </a:p>
          <a:p>
            <a:pPr algn="ctr" marL="95250" marR="111125">
              <a:lnSpc>
                <a:spcPts val="1350"/>
              </a:lnSpc>
              <a:spcBef>
                <a:spcPts val="75"/>
              </a:spcBef>
            </a:pP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She has </a:t>
            </a:r>
            <a:r>
              <a:rPr dirty="0" sz="950" spc="60">
                <a:solidFill>
                  <a:srgbClr val="262626"/>
                </a:solidFill>
                <a:latin typeface="Times New Roman"/>
                <a:cs typeface="Times New Roman"/>
              </a:rPr>
              <a:t>previo</a:t>
            </a:r>
            <a:r>
              <a:rPr dirty="0" sz="950" spc="60">
                <a:solidFill>
                  <a:srgbClr val="4D4D4D"/>
                </a:solidFill>
                <a:latin typeface="Times New Roman"/>
                <a:cs typeface="Times New Roman"/>
              </a:rPr>
              <a:t>us</a:t>
            </a:r>
            <a:r>
              <a:rPr dirty="0" sz="950" spc="60">
                <a:solidFill>
                  <a:srgbClr val="262626"/>
                </a:solidFill>
                <a:latin typeface="Times New Roman"/>
                <a:cs typeface="Times New Roman"/>
              </a:rPr>
              <a:t>ly</a:t>
            </a:r>
            <a:r>
              <a:rPr dirty="0" sz="950" spc="-4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performed  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dirty="0" sz="950" spc="70">
                <a:solidFill>
                  <a:srgbClr val="151515"/>
                </a:solidFill>
                <a:latin typeface="Times New Roman"/>
                <a:cs typeface="Times New Roman"/>
              </a:rPr>
              <a:t>u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ch </a:t>
            </a:r>
            <a:r>
              <a:rPr dirty="0" sz="950" spc="55">
                <a:solidFill>
                  <a:srgbClr val="262626"/>
                </a:solidFill>
                <a:latin typeface="Times New Roman"/>
                <a:cs typeface="Times New Roman"/>
              </a:rPr>
              <a:t>roles 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as </a:t>
            </a:r>
            <a:r>
              <a:rPr dirty="0" sz="950" spc="30">
                <a:solidFill>
                  <a:srgbClr val="151515"/>
                </a:solidFill>
                <a:latin typeface="Times New Roman"/>
                <a:cs typeface="Times New Roman"/>
              </a:rPr>
              <a:t>Mr</a:t>
            </a:r>
            <a:r>
              <a:rPr dirty="0" sz="950" spc="30">
                <a:solidFill>
                  <a:srgbClr val="363636"/>
                </a:solidFill>
                <a:latin typeface="Times New Roman"/>
                <a:cs typeface="Times New Roman"/>
              </a:rPr>
              <a:t>s</a:t>
            </a:r>
            <a:r>
              <a:rPr dirty="0" sz="950" spc="30">
                <a:solidFill>
                  <a:srgbClr val="151515"/>
                </a:solidFill>
                <a:latin typeface="Times New Roman"/>
                <a:cs typeface="Times New Roman"/>
              </a:rPr>
              <a:t>. </a:t>
            </a:r>
            <a:r>
              <a:rPr dirty="0" sz="950" spc="55">
                <a:solidFill>
                  <a:srgbClr val="151515"/>
                </a:solidFill>
                <a:latin typeface="Times New Roman"/>
                <a:cs typeface="Times New Roman"/>
              </a:rPr>
              <a:t>L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ove </a:t>
            </a:r>
            <a:r>
              <a:rPr dirty="0" sz="950" spc="35">
                <a:solidFill>
                  <a:srgbClr val="363636"/>
                </a:solidFill>
                <a:latin typeface="Times New Roman"/>
                <a:cs typeface="Times New Roman"/>
              </a:rPr>
              <a:t>tt </a:t>
            </a:r>
            <a:r>
              <a:rPr dirty="0" sz="950" spc="50">
                <a:solidFill>
                  <a:srgbClr val="363636"/>
                </a:solidFill>
                <a:latin typeface="Times New Roman"/>
                <a:cs typeface="Times New Roman"/>
              </a:rPr>
              <a:t>in  </a:t>
            </a:r>
            <a:r>
              <a:rPr dirty="0" sz="1200" spc="-20" i="1">
                <a:solidFill>
                  <a:srgbClr val="262626"/>
                </a:solidFill>
                <a:latin typeface="Times New Roman"/>
                <a:cs typeface="Times New Roman"/>
              </a:rPr>
              <a:t>Swee</a:t>
            </a:r>
            <a:r>
              <a:rPr dirty="0" sz="1200" spc="-20" i="1">
                <a:solidFill>
                  <a:srgbClr val="363636"/>
                </a:solidFill>
                <a:latin typeface="Times New Roman"/>
                <a:cs typeface="Times New Roman"/>
              </a:rPr>
              <a:t>neg </a:t>
            </a:r>
            <a:r>
              <a:rPr dirty="0" sz="1200" spc="-35" i="1">
                <a:solidFill>
                  <a:srgbClr val="151515"/>
                </a:solidFill>
                <a:latin typeface="Times New Roman"/>
                <a:cs typeface="Times New Roman"/>
              </a:rPr>
              <a:t>Todd</a:t>
            </a:r>
            <a:r>
              <a:rPr dirty="0" sz="950" spc="-35">
                <a:solidFill>
                  <a:srgbClr val="363636"/>
                </a:solidFill>
                <a:latin typeface="Times New Roman"/>
                <a:cs typeface="Times New Roman"/>
              </a:rPr>
              <a:t>and 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Carrie  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Pippe</a:t>
            </a:r>
            <a:r>
              <a:rPr dirty="0" sz="950" spc="80">
                <a:solidFill>
                  <a:srgbClr val="151515"/>
                </a:solidFill>
                <a:latin typeface="Times New Roman"/>
                <a:cs typeface="Times New Roman"/>
              </a:rPr>
              <a:t>ri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d</a:t>
            </a:r>
            <a:r>
              <a:rPr dirty="0" baseline="-13888" sz="1500" spc="120">
                <a:solidFill>
                  <a:srgbClr val="363636"/>
                </a:solidFill>
                <a:latin typeface="Arial"/>
                <a:cs typeface="Arial"/>
              </a:rPr>
              <a:t>8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e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in</a:t>
            </a:r>
            <a:r>
              <a:rPr dirty="0" sz="950" spc="-16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000" spc="55" i="1">
                <a:solidFill>
                  <a:srgbClr val="363636"/>
                </a:solidFill>
                <a:latin typeface="Times New Roman"/>
                <a:cs typeface="Times New Roman"/>
              </a:rPr>
              <a:t>Carousel.</a:t>
            </a:r>
            <a:endParaRPr sz="1000">
              <a:latin typeface="Times New Roman"/>
              <a:cs typeface="Times New Roman"/>
            </a:endParaRPr>
          </a:p>
          <a:p>
            <a:pPr algn="ctr" marL="61594" marR="55244">
              <a:lnSpc>
                <a:spcPts val="1350"/>
              </a:lnSpc>
              <a:spcBef>
                <a:spcPts val="40"/>
              </a:spcBef>
            </a:pPr>
            <a:r>
              <a:rPr dirty="0" sz="950" spc="95">
                <a:solidFill>
                  <a:srgbClr val="262626"/>
                </a:solidFill>
                <a:latin typeface="Times New Roman"/>
                <a:cs typeface="Times New Roman"/>
              </a:rPr>
              <a:t>Gr</a:t>
            </a:r>
            <a:r>
              <a:rPr dirty="0" sz="950" spc="95">
                <a:solidFill>
                  <a:srgbClr val="4D4D4D"/>
                </a:solidFill>
                <a:latin typeface="Times New Roman"/>
                <a:cs typeface="Times New Roman"/>
              </a:rPr>
              <a:t>etc</a:t>
            </a:r>
            <a:r>
              <a:rPr dirty="0" sz="950" spc="95">
                <a:solidFill>
                  <a:srgbClr val="262626"/>
                </a:solidFill>
                <a:latin typeface="Times New Roman"/>
                <a:cs typeface="Times New Roman"/>
              </a:rPr>
              <a:t>hen</a:t>
            </a:r>
            <a:r>
              <a:rPr dirty="0" sz="950" spc="-4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dirty="0" sz="950" spc="-10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dirty="0" sz="950" spc="-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85">
                <a:solidFill>
                  <a:srgbClr val="363636"/>
                </a:solidFill>
                <a:latin typeface="Times New Roman"/>
                <a:cs typeface="Times New Roman"/>
              </a:rPr>
              <a:t>cantor</a:t>
            </a:r>
            <a:r>
              <a:rPr dirty="0" sz="950" spc="-8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an</a:t>
            </a:r>
            <a:r>
              <a:rPr dirty="0" sz="950" spc="105">
                <a:solidFill>
                  <a:srgbClr val="151515"/>
                </a:solidFill>
                <a:latin typeface="Times New Roman"/>
                <a:cs typeface="Times New Roman"/>
              </a:rPr>
              <a:t>d</a:t>
            </a:r>
            <a:r>
              <a:rPr dirty="0" sz="950" spc="-3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so</a:t>
            </a:r>
            <a:r>
              <a:rPr dirty="0" sz="950" spc="55">
                <a:solidFill>
                  <a:srgbClr val="151515"/>
                </a:solidFill>
                <a:latin typeface="Times New Roman"/>
                <a:cs typeface="Times New Roman"/>
              </a:rPr>
              <a:t>l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oist  </a:t>
            </a:r>
            <a:r>
              <a:rPr dirty="0" sz="950" spc="75">
                <a:solidFill>
                  <a:srgbClr val="363636"/>
                </a:solidFill>
                <a:latin typeface="Times New Roman"/>
                <a:cs typeface="Times New Roman"/>
              </a:rPr>
              <a:t>at </a:t>
            </a:r>
            <a:r>
              <a:rPr dirty="0" sz="950" spc="110">
                <a:solidFill>
                  <a:srgbClr val="262626"/>
                </a:solidFill>
                <a:latin typeface="Times New Roman"/>
                <a:cs typeface="Times New Roman"/>
              </a:rPr>
              <a:t>Our </a:t>
            </a:r>
            <a:r>
              <a:rPr dirty="0" sz="950" spc="85">
                <a:solidFill>
                  <a:srgbClr val="262626"/>
                </a:solidFill>
                <a:latin typeface="Times New Roman"/>
                <a:cs typeface="Times New Roman"/>
              </a:rPr>
              <a:t>Redeemer</a:t>
            </a:r>
            <a:r>
              <a:rPr dirty="0" sz="950" spc="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262626"/>
                </a:solidFill>
                <a:latin typeface="Times New Roman"/>
                <a:cs typeface="Times New Roman"/>
              </a:rPr>
              <a:t>Lutheran</a:t>
            </a:r>
            <a:endParaRPr sz="950">
              <a:latin typeface="Times New Roman"/>
              <a:cs typeface="Times New Roman"/>
            </a:endParaRPr>
          </a:p>
          <a:p>
            <a:pPr algn="ctr" marR="29845">
              <a:lnSpc>
                <a:spcPct val="100000"/>
              </a:lnSpc>
              <a:spcBef>
                <a:spcPts val="125"/>
              </a:spcBef>
            </a:pPr>
            <a:r>
              <a:rPr dirty="0" sz="950" spc="100">
                <a:solidFill>
                  <a:srgbClr val="363636"/>
                </a:solidFill>
                <a:latin typeface="Times New Roman"/>
                <a:cs typeface="Times New Roman"/>
              </a:rPr>
              <a:t>Church</a:t>
            </a:r>
            <a:r>
              <a:rPr dirty="0" sz="950" spc="100">
                <a:solidFill>
                  <a:srgbClr val="151515"/>
                </a:solidFill>
                <a:latin typeface="Times New Roman"/>
                <a:cs typeface="Times New Roman"/>
              </a:rPr>
              <a:t>.</a:t>
            </a:r>
            <a:r>
              <a:rPr dirty="0" sz="950" spc="100">
                <a:solidFill>
                  <a:srgbClr val="262626"/>
                </a:solidFill>
                <a:latin typeface="Times New Roman"/>
                <a:cs typeface="Times New Roman"/>
              </a:rPr>
              <a:t>She</a:t>
            </a:r>
            <a:r>
              <a:rPr dirty="0" sz="950" spc="-3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85">
                <a:solidFill>
                  <a:srgbClr val="262626"/>
                </a:solidFill>
                <a:latin typeface="Times New Roman"/>
                <a:cs typeface="Times New Roman"/>
              </a:rPr>
              <a:t>isa</a:t>
            </a:r>
            <a:r>
              <a:rPr dirty="0" sz="950" spc="3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member</a:t>
            </a:r>
            <a:r>
              <a:rPr dirty="0" sz="950" spc="-13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2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dirty="0" sz="950" spc="5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151515"/>
                </a:solidFill>
                <a:latin typeface="Times New Roman"/>
                <a:cs typeface="Times New Roman"/>
              </a:rPr>
              <a:t>t</a:t>
            </a:r>
            <a:r>
              <a:rPr dirty="0" sz="950" spc="40">
                <a:solidFill>
                  <a:srgbClr val="363636"/>
                </a:solidFill>
                <a:latin typeface="Times New Roman"/>
                <a:cs typeface="Times New Roman"/>
              </a:rPr>
              <a:t>he</a:t>
            </a:r>
            <a:endParaRPr sz="950">
              <a:latin typeface="Times New Roman"/>
              <a:cs typeface="Times New Roman"/>
            </a:endParaRPr>
          </a:p>
          <a:p>
            <a:pPr algn="ctr" marL="125730" marR="145415">
              <a:lnSpc>
                <a:spcPct val="118200"/>
              </a:lnSpc>
              <a:spcBef>
                <a:spcPts val="45"/>
              </a:spcBef>
            </a:pPr>
            <a:r>
              <a:rPr dirty="0" sz="950" spc="110">
                <a:solidFill>
                  <a:srgbClr val="363636"/>
                </a:solidFill>
                <a:latin typeface="Times New Roman"/>
                <a:cs typeface="Times New Roman"/>
              </a:rPr>
              <a:t>Square</a:t>
            </a:r>
            <a:r>
              <a:rPr dirty="0" sz="950" spc="-13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363636"/>
                </a:solidFill>
                <a:latin typeface="Times New Roman"/>
                <a:cs typeface="Times New Roman"/>
              </a:rPr>
              <a:t>Pea</a:t>
            </a:r>
            <a:r>
              <a:rPr dirty="0" sz="950" spc="-13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75">
                <a:solidFill>
                  <a:srgbClr val="262626"/>
                </a:solidFill>
                <a:latin typeface="Times New Roman"/>
                <a:cs typeface="Times New Roman"/>
              </a:rPr>
              <a:t>Group-Troupe,</a:t>
            </a:r>
            <a:r>
              <a:rPr dirty="0" sz="950" spc="-10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75">
                <a:solidFill>
                  <a:srgbClr val="363636"/>
                </a:solidFill>
                <a:latin typeface="Times New Roman"/>
                <a:cs typeface="Times New Roman"/>
              </a:rPr>
              <a:t>a 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Quincy</a:t>
            </a:r>
            <a:r>
              <a:rPr dirty="0" sz="950" spc="-1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act</a:t>
            </a:r>
            <a:r>
              <a:rPr dirty="0" sz="950" spc="95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na</a:t>
            </a:r>
            <a:r>
              <a:rPr dirty="0" sz="950" spc="-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90">
                <a:solidFill>
                  <a:srgbClr val="262626"/>
                </a:solidFill>
                <a:latin typeface="Times New Roman"/>
                <a:cs typeface="Times New Roman"/>
              </a:rPr>
              <a:t>troupe</a:t>
            </a:r>
            <a:r>
              <a:rPr dirty="0" sz="950" spc="-13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5">
                <a:solidFill>
                  <a:srgbClr val="151515"/>
                </a:solidFill>
                <a:latin typeface="Times New Roman"/>
                <a:cs typeface="Times New Roman"/>
              </a:rPr>
              <a:t>f</a:t>
            </a:r>
            <a:r>
              <a:rPr dirty="0" sz="950" spc="5">
                <a:solidFill>
                  <a:srgbClr val="363636"/>
                </a:solidFill>
                <a:latin typeface="Times New Roman"/>
                <a:cs typeface="Times New Roman"/>
              </a:rPr>
              <a:t>ou</a:t>
            </a:r>
            <a:r>
              <a:rPr dirty="0" sz="950" spc="-2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151515"/>
                </a:solidFill>
                <a:latin typeface="Times New Roman"/>
                <a:cs typeface="Times New Roman"/>
              </a:rPr>
              <a:t>nd  </a:t>
            </a:r>
            <a:r>
              <a:rPr dirty="0" sz="950">
                <a:solidFill>
                  <a:srgbClr val="363636"/>
                </a:solidFill>
                <a:latin typeface="Times New Roman"/>
                <a:cs typeface="Times New Roman"/>
              </a:rPr>
              <a:t>pe d onn </a:t>
            </a:r>
            <a:r>
              <a:rPr dirty="0" sz="950" spc="30">
                <a:solidFill>
                  <a:srgbClr val="151515"/>
                </a:solidFill>
                <a:latin typeface="Times New Roman"/>
                <a:cs typeface="Times New Roman"/>
              </a:rPr>
              <a:t>i</a:t>
            </a:r>
            <a:r>
              <a:rPr dirty="0" sz="950" spc="30">
                <a:solidFill>
                  <a:srgbClr val="363636"/>
                </a:solidFill>
                <a:latin typeface="Times New Roman"/>
                <a:cs typeface="Times New Roman"/>
              </a:rPr>
              <a:t>na </a:t>
            </a:r>
            <a:r>
              <a:rPr dirty="0" sz="950" spc="-5">
                <a:solidFill>
                  <a:srgbClr val="262626"/>
                </a:solidFill>
                <a:latin typeface="Times New Roman"/>
                <a:cs typeface="Times New Roman"/>
              </a:rPr>
              <a:t>Sha </a:t>
            </a:r>
            <a:r>
              <a:rPr dirty="0" sz="950">
                <a:solidFill>
                  <a:srgbClr val="262626"/>
                </a:solidFill>
                <a:latin typeface="Times New Roman"/>
                <a:cs typeface="Times New Roman"/>
              </a:rPr>
              <a:t>k </a:t>
            </a:r>
            <a:r>
              <a:rPr dirty="0" sz="950" spc="-5">
                <a:solidFill>
                  <a:srgbClr val="262626"/>
                </a:solidFill>
                <a:latin typeface="Times New Roman"/>
                <a:cs typeface="Times New Roman"/>
              </a:rPr>
              <a:t>esp ea r</a:t>
            </a:r>
            <a:r>
              <a:rPr dirty="0" sz="950" spc="-5">
                <a:solidFill>
                  <a:srgbClr val="4D4D4D"/>
                </a:solidFill>
                <a:latin typeface="Times New Roman"/>
                <a:cs typeface="Times New Roman"/>
              </a:rPr>
              <a:t>e  </a:t>
            </a:r>
            <a:r>
              <a:rPr dirty="0" sz="950" spc="95">
                <a:solidFill>
                  <a:srgbClr val="363636"/>
                </a:solidFill>
                <a:latin typeface="Times New Roman"/>
                <a:cs typeface="Times New Roman"/>
              </a:rPr>
              <a:t>around</a:t>
            </a:r>
            <a:r>
              <a:rPr dirty="0" sz="950" spc="-5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55">
                <a:solidFill>
                  <a:srgbClr val="363636"/>
                </a:solidFill>
                <a:latin typeface="Times New Roman"/>
                <a:cs typeface="Times New Roman"/>
              </a:rPr>
              <a:t>town</a:t>
            </a:r>
            <a:r>
              <a:rPr dirty="0" sz="950" spc="55">
                <a:solidFill>
                  <a:srgbClr val="151515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3880" y="322636"/>
            <a:ext cx="321119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50" spc="55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Special</a:t>
            </a:r>
            <a:r>
              <a:rPr dirty="0" u="heavy" sz="1350" spc="-65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50" spc="40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thanks</a:t>
            </a:r>
            <a:r>
              <a:rPr dirty="0" u="heavy" sz="1350" spc="-150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50" spc="35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heavy" sz="1350" spc="-85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50" spc="35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heavy" sz="1350" spc="-30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50" spc="20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£ollowing</a:t>
            </a:r>
            <a:r>
              <a:rPr dirty="0" u="heavy" sz="1350" spc="-90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50" b="1">
                <a:solidFill>
                  <a:srgbClr val="151515"/>
                </a:solidFill>
                <a:uFill>
                  <a:solidFill>
                    <a:srgbClr val="151515"/>
                  </a:solidFill>
                </a:uFill>
                <a:latin typeface="Times New Roman"/>
                <a:cs typeface="Times New Roman"/>
              </a:rPr>
              <a:t>supporters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14" b="0">
                <a:latin typeface="Times New Roman"/>
                <a:cs typeface="Times New Roman"/>
              </a:rPr>
              <a:t>£</a:t>
            </a:r>
            <a:r>
              <a:rPr dirty="0" spc="-114"/>
              <a:t>or </a:t>
            </a:r>
            <a:r>
              <a:rPr dirty="0" spc="40"/>
              <a:t>their</a:t>
            </a:r>
            <a:r>
              <a:rPr dirty="0" u="heavy" spc="40">
                <a:uFill>
                  <a:solidFill>
                    <a:srgbClr val="151515"/>
                  </a:solidFill>
                </a:uFill>
              </a:rPr>
              <a:t>generosity</a:t>
            </a:r>
            <a:r>
              <a:rPr dirty="0" spc="-130"/>
              <a:t> </a:t>
            </a:r>
            <a:r>
              <a:rPr dirty="0" spc="15" b="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1903" y="761093"/>
            <a:ext cx="4370705" cy="232346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305"/>
              </a:spcBef>
            </a:pPr>
            <a:r>
              <a:rPr dirty="0" sz="1350" spc="30" b="1">
                <a:solidFill>
                  <a:srgbClr val="151515"/>
                </a:solidFill>
                <a:latin typeface="Times New Roman"/>
                <a:cs typeface="Times New Roman"/>
              </a:rPr>
              <a:t>Lee </a:t>
            </a:r>
            <a:r>
              <a:rPr dirty="0" sz="1350" spc="70" b="1">
                <a:solidFill>
                  <a:srgbClr val="151515"/>
                </a:solidFill>
                <a:latin typeface="Times New Roman"/>
                <a:cs typeface="Times New Roman"/>
              </a:rPr>
              <a:t>Paige</a:t>
            </a:r>
            <a:r>
              <a:rPr dirty="0" sz="1350" spc="-24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-75" b="1">
                <a:solidFill>
                  <a:srgbClr val="151515"/>
                </a:solidFill>
                <a:latin typeface="Times New Roman"/>
                <a:cs typeface="Times New Roman"/>
              </a:rPr>
              <a:t>Lindsa11</a:t>
            </a:r>
            <a:endParaRPr sz="1350">
              <a:latin typeface="Times New Roman"/>
              <a:cs typeface="Times New Roman"/>
            </a:endParaRPr>
          </a:p>
          <a:p>
            <a:pPr marL="12700" marR="2296160" indent="635">
              <a:lnSpc>
                <a:spcPct val="111400"/>
              </a:lnSpc>
              <a:spcBef>
                <a:spcPts val="25"/>
              </a:spcBef>
            </a:pPr>
            <a:r>
              <a:rPr dirty="0" sz="1350" b="1">
                <a:solidFill>
                  <a:srgbClr val="151515"/>
                </a:solidFill>
                <a:latin typeface="Times New Roman"/>
                <a:cs typeface="Times New Roman"/>
              </a:rPr>
              <a:t>Terrell </a:t>
            </a:r>
            <a:r>
              <a:rPr dirty="0" sz="1350" spc="5" b="1">
                <a:solidFill>
                  <a:srgbClr val="151515"/>
                </a:solidFill>
                <a:latin typeface="Times New Roman"/>
                <a:cs typeface="Times New Roman"/>
              </a:rPr>
              <a:t>and </a:t>
            </a:r>
            <a:r>
              <a:rPr dirty="0" sz="1350" spc="65" b="1">
                <a:solidFill>
                  <a:srgbClr val="151515"/>
                </a:solidFill>
                <a:latin typeface="Times New Roman"/>
                <a:cs typeface="Times New Roman"/>
              </a:rPr>
              <a:t>Vicki</a:t>
            </a:r>
            <a:r>
              <a:rPr dirty="0" sz="1350" spc="-24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-45" b="1">
                <a:solidFill>
                  <a:srgbClr val="151515"/>
                </a:solidFill>
                <a:latin typeface="Times New Roman"/>
                <a:cs typeface="Times New Roman"/>
              </a:rPr>
              <a:t>Dempse11  </a:t>
            </a:r>
            <a:r>
              <a:rPr dirty="0" sz="1350" spc="90" b="1">
                <a:solidFill>
                  <a:srgbClr val="151515"/>
                </a:solidFill>
                <a:latin typeface="Times New Roman"/>
                <a:cs typeface="Times New Roman"/>
              </a:rPr>
              <a:t>AlanandCarol </a:t>
            </a:r>
            <a:r>
              <a:rPr dirty="0" sz="1350" spc="50" b="1">
                <a:solidFill>
                  <a:srgbClr val="151515"/>
                </a:solidFill>
                <a:latin typeface="Times New Roman"/>
                <a:cs typeface="Times New Roman"/>
              </a:rPr>
              <a:t>Nichols  </a:t>
            </a:r>
            <a:r>
              <a:rPr dirty="0" sz="1350" spc="-100" b="1">
                <a:solidFill>
                  <a:srgbClr val="151515"/>
                </a:solidFill>
                <a:latin typeface="Times New Roman"/>
                <a:cs typeface="Times New Roman"/>
              </a:rPr>
              <a:t>Gar11 </a:t>
            </a:r>
            <a:r>
              <a:rPr dirty="0" sz="1350" spc="45" b="1">
                <a:solidFill>
                  <a:srgbClr val="151515"/>
                </a:solidFill>
                <a:latin typeface="Times New Roman"/>
                <a:cs typeface="Times New Roman"/>
              </a:rPr>
              <a:t>Blickhan</a:t>
            </a:r>
            <a:endParaRPr sz="13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10"/>
              </a:spcBef>
            </a:pPr>
            <a:r>
              <a:rPr dirty="0" sz="1350" spc="45" b="1">
                <a:solidFill>
                  <a:srgbClr val="151515"/>
                </a:solidFill>
                <a:latin typeface="Times New Roman"/>
                <a:cs typeface="Times New Roman"/>
              </a:rPr>
              <a:t>Kevin</a:t>
            </a:r>
            <a:r>
              <a:rPr dirty="0" sz="1350" spc="-17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50" b="1">
                <a:solidFill>
                  <a:srgbClr val="151515"/>
                </a:solidFill>
                <a:latin typeface="Times New Roman"/>
                <a:cs typeface="Times New Roman"/>
              </a:rPr>
              <a:t>and</a:t>
            </a:r>
            <a:r>
              <a:rPr dirty="0" sz="1350" spc="-9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260" b="1">
                <a:solidFill>
                  <a:srgbClr val="151515"/>
                </a:solidFill>
                <a:latin typeface="Times New Roman"/>
                <a:cs typeface="Times New Roman"/>
              </a:rPr>
              <a:t>Pe</a:t>
            </a:r>
            <a:r>
              <a:rPr dirty="0" sz="1350" spc="120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190" b="1">
                <a:solidFill>
                  <a:srgbClr val="151515"/>
                </a:solidFill>
                <a:latin typeface="Times New Roman"/>
                <a:cs typeface="Times New Roman"/>
              </a:rPr>
              <a:t>lJ</a:t>
            </a:r>
            <a:r>
              <a:rPr dirty="0" sz="1350" spc="-50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50" b="1">
                <a:solidFill>
                  <a:srgbClr val="151515"/>
                </a:solidFill>
                <a:latin typeface="Times New Roman"/>
                <a:cs typeface="Times New Roman"/>
              </a:rPr>
              <a:t>Ballard</a:t>
            </a:r>
            <a:endParaRPr sz="13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10"/>
              </a:spcBef>
            </a:pPr>
            <a:r>
              <a:rPr dirty="0" sz="1350" spc="25" b="1">
                <a:solidFill>
                  <a:srgbClr val="151515"/>
                </a:solidFill>
                <a:latin typeface="Times New Roman"/>
                <a:cs typeface="Times New Roman"/>
              </a:rPr>
              <a:t>Melissa</a:t>
            </a:r>
            <a:r>
              <a:rPr dirty="0" sz="1350" spc="30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55" b="1">
                <a:solidFill>
                  <a:srgbClr val="151515"/>
                </a:solidFill>
                <a:latin typeface="Times New Roman"/>
                <a:cs typeface="Times New Roman"/>
              </a:rPr>
              <a:t>Dubuque</a:t>
            </a:r>
            <a:r>
              <a:rPr dirty="0" sz="1350" spc="-10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95" b="1">
                <a:solidFill>
                  <a:srgbClr val="151515"/>
                </a:solidFill>
                <a:latin typeface="Times New Roman"/>
                <a:cs typeface="Times New Roman"/>
              </a:rPr>
              <a:t>-Culver</a:t>
            </a:r>
            <a:r>
              <a:rPr dirty="0" sz="1350" spc="-180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35" b="1">
                <a:solidFill>
                  <a:srgbClr val="151515"/>
                </a:solidFill>
                <a:latin typeface="Times New Roman"/>
                <a:cs typeface="Times New Roman"/>
              </a:rPr>
              <a:t>Stockton</a:t>
            </a:r>
            <a:r>
              <a:rPr dirty="0" sz="1350" spc="-114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55" b="1">
                <a:solidFill>
                  <a:srgbClr val="151515"/>
                </a:solidFill>
                <a:latin typeface="Times New Roman"/>
                <a:cs typeface="Times New Roman"/>
              </a:rPr>
              <a:t>Alumni</a:t>
            </a:r>
            <a:r>
              <a:rPr dirty="0" sz="1350" spc="-140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35" b="1">
                <a:solidFill>
                  <a:srgbClr val="151515"/>
                </a:solidFill>
                <a:latin typeface="Times New Roman"/>
                <a:cs typeface="Times New Roman"/>
              </a:rPr>
              <a:t>Association</a:t>
            </a:r>
            <a:endParaRPr sz="1350">
              <a:latin typeface="Times New Roman"/>
              <a:cs typeface="Times New Roman"/>
            </a:endParaRPr>
          </a:p>
          <a:p>
            <a:pPr marL="19050" marR="2555240" indent="-635">
              <a:lnSpc>
                <a:spcPct val="112900"/>
              </a:lnSpc>
            </a:pPr>
            <a:r>
              <a:rPr dirty="0" sz="1350" spc="15" b="1">
                <a:solidFill>
                  <a:srgbClr val="151515"/>
                </a:solidFill>
                <a:latin typeface="Times New Roman"/>
                <a:cs typeface="Times New Roman"/>
              </a:rPr>
              <a:t>Christ</a:t>
            </a:r>
            <a:r>
              <a:rPr dirty="0" sz="1350" spc="-13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15" b="1">
                <a:solidFill>
                  <a:srgbClr val="151515"/>
                </a:solidFill>
                <a:latin typeface="Times New Roman"/>
                <a:cs typeface="Times New Roman"/>
              </a:rPr>
              <a:t>Lutheran</a:t>
            </a:r>
            <a:r>
              <a:rPr dirty="0" sz="1350" spc="-160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70" b="1">
                <a:solidFill>
                  <a:srgbClr val="151515"/>
                </a:solidFill>
                <a:latin typeface="Times New Roman"/>
                <a:cs typeface="Times New Roman"/>
              </a:rPr>
              <a:t>Chuch  </a:t>
            </a:r>
            <a:r>
              <a:rPr dirty="0" sz="1350" spc="-10" b="1">
                <a:solidFill>
                  <a:srgbClr val="151515"/>
                </a:solidFill>
                <a:latin typeface="Times New Roman"/>
                <a:cs typeface="Times New Roman"/>
              </a:rPr>
              <a:t>QuinclJ</a:t>
            </a:r>
            <a:r>
              <a:rPr dirty="0" sz="1350" spc="-4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-20" b="1">
                <a:solidFill>
                  <a:srgbClr val="151515"/>
                </a:solidFill>
                <a:latin typeface="Times New Roman"/>
                <a:cs typeface="Times New Roman"/>
              </a:rPr>
              <a:t>UniversitlJ</a:t>
            </a:r>
            <a:endParaRPr sz="13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60"/>
              </a:spcBef>
            </a:pPr>
            <a:r>
              <a:rPr dirty="0" sz="1350" spc="100">
                <a:solidFill>
                  <a:srgbClr val="151515"/>
                </a:solidFill>
                <a:latin typeface="Times New Roman"/>
                <a:cs typeface="Times New Roman"/>
              </a:rPr>
              <a:t>John</a:t>
            </a:r>
            <a:r>
              <a:rPr dirty="0" sz="1350" spc="-17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145">
                <a:solidFill>
                  <a:srgbClr val="151515"/>
                </a:solidFill>
                <a:latin typeface="Times New Roman"/>
                <a:cs typeface="Times New Roman"/>
              </a:rPr>
              <a:t>Wood</a:t>
            </a:r>
            <a:r>
              <a:rPr dirty="0" sz="1350" spc="-18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60">
                <a:solidFill>
                  <a:srgbClr val="151515"/>
                </a:solidFill>
                <a:latin typeface="Times New Roman"/>
                <a:cs typeface="Times New Roman"/>
              </a:rPr>
              <a:t>Communitl]</a:t>
            </a:r>
            <a:r>
              <a:rPr dirty="0" sz="1350" spc="-14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100">
                <a:solidFill>
                  <a:srgbClr val="151515"/>
                </a:solidFill>
                <a:latin typeface="Times New Roman"/>
                <a:cs typeface="Times New Roman"/>
              </a:rPr>
              <a:t>College</a:t>
            </a:r>
            <a:endParaRPr sz="135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210"/>
              </a:spcBef>
            </a:pPr>
            <a:r>
              <a:rPr dirty="0" sz="1350" spc="45">
                <a:solidFill>
                  <a:srgbClr val="151515"/>
                </a:solidFill>
                <a:latin typeface="Times New Roman"/>
                <a:cs typeface="Times New Roman"/>
              </a:rPr>
              <a:t>QuinclJ </a:t>
            </a:r>
            <a:r>
              <a:rPr dirty="0" sz="1350" spc="-75">
                <a:solidFill>
                  <a:srgbClr val="151515"/>
                </a:solidFill>
                <a:latin typeface="Times New Roman"/>
                <a:cs typeface="Times New Roman"/>
              </a:rPr>
              <a:t>S11mphon1J </a:t>
            </a:r>
            <a:r>
              <a:rPr dirty="0" sz="1350" spc="90">
                <a:solidFill>
                  <a:srgbClr val="151515"/>
                </a:solidFill>
                <a:latin typeface="Times New Roman"/>
                <a:cs typeface="Times New Roman"/>
              </a:rPr>
              <a:t>Orchestra</a:t>
            </a:r>
            <a:r>
              <a:rPr dirty="0" sz="1350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350" spc="60">
                <a:solidFill>
                  <a:srgbClr val="151515"/>
                </a:solidFill>
                <a:latin typeface="Times New Roman"/>
                <a:cs typeface="Times New Roman"/>
              </a:rPr>
              <a:t>Associ</a:t>
            </a:r>
            <a:r>
              <a:rPr dirty="0" sz="1350" spc="60">
                <a:solidFill>
                  <a:srgbClr val="363636"/>
                </a:solidFill>
                <a:latin typeface="Times New Roman"/>
                <a:cs typeface="Times New Roman"/>
              </a:rPr>
              <a:t>a</a:t>
            </a:r>
            <a:r>
              <a:rPr dirty="0" sz="1350" spc="60">
                <a:solidFill>
                  <a:srgbClr val="151515"/>
                </a:solidFill>
                <a:latin typeface="Times New Roman"/>
                <a:cs typeface="Times New Roman"/>
              </a:rPr>
              <a:t>tion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8865" y="3562657"/>
            <a:ext cx="4382135" cy="3416300"/>
          </a:xfrm>
          <a:prstGeom prst="rect">
            <a:avLst/>
          </a:prstGeom>
          <a:ln w="18333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50" spc="10" b="1">
                <a:solidFill>
                  <a:srgbClr val="363636"/>
                </a:solidFill>
                <a:latin typeface="Times New Roman"/>
                <a:cs typeface="Times New Roman"/>
              </a:rPr>
              <a:t>Our </a:t>
            </a:r>
            <a:r>
              <a:rPr dirty="0" sz="2050" spc="70" b="1">
                <a:solidFill>
                  <a:srgbClr val="363636"/>
                </a:solidFill>
                <a:latin typeface="Times New Roman"/>
                <a:cs typeface="Times New Roman"/>
              </a:rPr>
              <a:t>Experience, </a:t>
            </a:r>
            <a:r>
              <a:rPr dirty="0" sz="2050" spc="20" b="1">
                <a:solidFill>
                  <a:srgbClr val="262626"/>
                </a:solidFill>
                <a:latin typeface="Times New Roman"/>
                <a:cs typeface="Times New Roman"/>
              </a:rPr>
              <a:t>Your</a:t>
            </a:r>
            <a:r>
              <a:rPr dirty="0" sz="2050" spc="-55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050" spc="50" b="1">
                <a:solidFill>
                  <a:srgbClr val="363636"/>
                </a:solidFill>
                <a:latin typeface="Times New Roman"/>
                <a:cs typeface="Times New Roman"/>
              </a:rPr>
              <a:t>Future.</a:t>
            </a: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1146175">
              <a:lnSpc>
                <a:spcPct val="100000"/>
              </a:lnSpc>
            </a:pPr>
            <a:r>
              <a:rPr dirty="0" sz="1150" spc="20" i="1">
                <a:solidFill>
                  <a:srgbClr val="363636"/>
                </a:solidFill>
                <a:latin typeface="Times New Roman"/>
                <a:cs typeface="Times New Roman"/>
              </a:rPr>
              <a:t>Planning</a:t>
            </a:r>
            <a:r>
              <a:rPr dirty="0" sz="1150" spc="-30" i="1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150" spc="35" i="1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dirty="0" sz="1150" spc="-55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150" spc="50" i="1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150" spc="-15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150" spc="5" i="1">
                <a:solidFill>
                  <a:srgbClr val="363636"/>
                </a:solidFill>
                <a:latin typeface="Times New Roman"/>
                <a:cs typeface="Times New Roman"/>
              </a:rPr>
              <a:t>secu</a:t>
            </a:r>
            <a:r>
              <a:rPr dirty="0" sz="1150" spc="5" i="1">
                <a:solidFill>
                  <a:srgbClr val="151515"/>
                </a:solidFill>
                <a:latin typeface="Times New Roman"/>
                <a:cs typeface="Times New Roman"/>
              </a:rPr>
              <a:t>r</a:t>
            </a:r>
            <a:r>
              <a:rPr dirty="0" sz="1150" spc="5" i="1">
                <a:solidFill>
                  <a:srgbClr val="363636"/>
                </a:solidFill>
                <a:latin typeface="Times New Roman"/>
                <a:cs typeface="Times New Roman"/>
              </a:rPr>
              <a:t>e</a:t>
            </a:r>
            <a:r>
              <a:rPr dirty="0" sz="1150" spc="15" i="1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150" spc="30" i="1">
                <a:solidFill>
                  <a:srgbClr val="262626"/>
                </a:solidFill>
                <a:latin typeface="Times New Roman"/>
                <a:cs typeface="Times New Roman"/>
              </a:rPr>
              <a:t>future</a:t>
            </a:r>
            <a:r>
              <a:rPr dirty="0" sz="1150" spc="-85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150" spc="30" i="1">
                <a:solidFill>
                  <a:srgbClr val="262626"/>
                </a:solidFill>
                <a:latin typeface="Times New Roman"/>
                <a:cs typeface="Times New Roman"/>
              </a:rPr>
              <a:t>begins</a:t>
            </a:r>
            <a:r>
              <a:rPr dirty="0" sz="1150" spc="-85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150" spc="25" i="1">
                <a:solidFill>
                  <a:srgbClr val="363636"/>
                </a:solidFill>
                <a:latin typeface="Times New Roman"/>
                <a:cs typeface="Times New Roman"/>
              </a:rPr>
              <a:t>with</a:t>
            </a:r>
            <a:endParaRPr sz="1150">
              <a:latin typeface="Times New Roman"/>
              <a:cs typeface="Times New Roman"/>
            </a:endParaRPr>
          </a:p>
          <a:p>
            <a:pPr marL="1141095">
              <a:lnSpc>
                <a:spcPct val="100000"/>
              </a:lnSpc>
              <a:spcBef>
                <a:spcPts val="915"/>
              </a:spcBef>
            </a:pPr>
            <a:r>
              <a:rPr dirty="0" sz="1650" spc="65">
                <a:solidFill>
                  <a:srgbClr val="262626"/>
                </a:solidFill>
                <a:latin typeface="Times New Roman"/>
                <a:cs typeface="Times New Roman"/>
              </a:rPr>
              <a:t>GRAY </a:t>
            </a:r>
            <a:r>
              <a:rPr dirty="0" sz="1650" spc="75">
                <a:solidFill>
                  <a:srgbClr val="363636"/>
                </a:solidFill>
                <a:latin typeface="Times New Roman"/>
                <a:cs typeface="Times New Roman"/>
              </a:rPr>
              <a:t>HUNTER </a:t>
            </a:r>
            <a:r>
              <a:rPr dirty="0" sz="1650" spc="60">
                <a:solidFill>
                  <a:srgbClr val="363636"/>
                </a:solidFill>
                <a:latin typeface="Times New Roman"/>
                <a:cs typeface="Times New Roman"/>
              </a:rPr>
              <a:t>STENN</a:t>
            </a:r>
            <a:r>
              <a:rPr dirty="0" sz="1650" spc="-2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650" spc="55">
                <a:solidFill>
                  <a:srgbClr val="262626"/>
                </a:solidFill>
                <a:latin typeface="Times New Roman"/>
                <a:cs typeface="Times New Roman"/>
              </a:rPr>
              <a:t>LLP</a:t>
            </a:r>
            <a:endParaRPr sz="1650">
              <a:latin typeface="Times New Roman"/>
              <a:cs typeface="Times New Roman"/>
            </a:endParaRPr>
          </a:p>
          <a:p>
            <a:pPr algn="ctr" marL="717550">
              <a:lnSpc>
                <a:spcPct val="100000"/>
              </a:lnSpc>
              <a:spcBef>
                <a:spcPts val="785"/>
              </a:spcBef>
            </a:pPr>
            <a:r>
              <a:rPr dirty="0" sz="950" spc="105">
                <a:solidFill>
                  <a:srgbClr val="262626"/>
                </a:solidFill>
                <a:latin typeface="Times New Roman"/>
                <a:cs typeface="Times New Roman"/>
              </a:rPr>
              <a:t>CERTIFIED </a:t>
            </a:r>
            <a:r>
              <a:rPr dirty="0" sz="950" spc="95">
                <a:solidFill>
                  <a:srgbClr val="262626"/>
                </a:solidFill>
                <a:latin typeface="Times New Roman"/>
                <a:cs typeface="Times New Roman"/>
              </a:rPr>
              <a:t>PUBLIC</a:t>
            </a:r>
            <a:r>
              <a:rPr dirty="0" sz="950" spc="-5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05">
                <a:solidFill>
                  <a:srgbClr val="363636"/>
                </a:solidFill>
                <a:latin typeface="Times New Roman"/>
                <a:cs typeface="Times New Roman"/>
              </a:rPr>
              <a:t>ACCOUNTANTS</a:t>
            </a:r>
            <a:endParaRPr sz="950">
              <a:latin typeface="Times New Roman"/>
              <a:cs typeface="Times New Roman"/>
            </a:endParaRPr>
          </a:p>
          <a:p>
            <a:pPr algn="ctr" marL="1405255" marR="648970">
              <a:lnSpc>
                <a:spcPts val="1730"/>
              </a:lnSpc>
              <a:spcBef>
                <a:spcPts val="110"/>
              </a:spcBef>
            </a:pPr>
            <a:r>
              <a:rPr dirty="0" sz="950" spc="80">
                <a:solidFill>
                  <a:srgbClr val="262626"/>
                </a:solidFill>
                <a:latin typeface="Times New Roman"/>
                <a:cs typeface="Times New Roman"/>
              </a:rPr>
              <a:t>500</a:t>
            </a:r>
            <a:r>
              <a:rPr dirty="0" sz="950" spc="-1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50">
                <a:solidFill>
                  <a:srgbClr val="262626"/>
                </a:solidFill>
                <a:latin typeface="Times New Roman"/>
                <a:cs typeface="Times New Roman"/>
              </a:rPr>
              <a:t>Maine</a:t>
            </a:r>
            <a:r>
              <a:rPr dirty="0" sz="950" spc="-14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85">
                <a:solidFill>
                  <a:srgbClr val="262626"/>
                </a:solidFill>
                <a:latin typeface="Times New Roman"/>
                <a:cs typeface="Times New Roman"/>
              </a:rPr>
              <a:t>Street</a:t>
            </a:r>
            <a:r>
              <a:rPr dirty="0" sz="950" spc="6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80">
                <a:solidFill>
                  <a:srgbClr val="363636"/>
                </a:solidFill>
                <a:latin typeface="Times New Roman"/>
                <a:cs typeface="Times New Roman"/>
              </a:rPr>
              <a:t>•</a:t>
            </a:r>
            <a:r>
              <a:rPr dirty="0" sz="950" spc="18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35">
                <a:solidFill>
                  <a:srgbClr val="262626"/>
                </a:solidFill>
                <a:latin typeface="Times New Roman"/>
                <a:cs typeface="Times New Roman"/>
              </a:rPr>
              <a:t>Quincy,</a:t>
            </a:r>
            <a:r>
              <a:rPr dirty="0" sz="950" spc="-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40">
                <a:solidFill>
                  <a:srgbClr val="262626"/>
                </a:solidFill>
                <a:latin typeface="Times New Roman"/>
                <a:cs typeface="Times New Roman"/>
              </a:rPr>
              <a:t>Illinois</a:t>
            </a:r>
            <a:r>
              <a:rPr dirty="0" sz="950" spc="-8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114">
                <a:solidFill>
                  <a:srgbClr val="262626"/>
                </a:solidFill>
                <a:latin typeface="Times New Roman"/>
                <a:cs typeface="Times New Roman"/>
              </a:rPr>
              <a:t>62301  </a:t>
            </a:r>
            <a:r>
              <a:rPr dirty="0" sz="950" spc="70">
                <a:solidFill>
                  <a:srgbClr val="262626"/>
                </a:solidFill>
                <a:latin typeface="Times New Roman"/>
                <a:cs typeface="Times New Roman"/>
              </a:rPr>
              <a:t>217-222·0304 </a:t>
            </a:r>
            <a:r>
              <a:rPr dirty="0" sz="950" spc="50">
                <a:solidFill>
                  <a:srgbClr val="363636"/>
                </a:solidFill>
                <a:latin typeface="Times New Roman"/>
                <a:cs typeface="Times New Roman"/>
              </a:rPr>
              <a:t>• </a:t>
            </a:r>
            <a:r>
              <a:rPr dirty="0" sz="950" spc="-45">
                <a:solidFill>
                  <a:srgbClr val="363636"/>
                </a:solidFill>
                <a:latin typeface="Times New Roman"/>
                <a:cs typeface="Times New Roman"/>
              </a:rPr>
              <a:t>FAX:</a:t>
            </a:r>
            <a:r>
              <a:rPr dirty="0" sz="95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70">
                <a:solidFill>
                  <a:srgbClr val="363636"/>
                </a:solidFill>
                <a:latin typeface="Times New Roman"/>
                <a:cs typeface="Times New Roman"/>
              </a:rPr>
              <a:t>217-222-1691</a:t>
            </a:r>
            <a:endParaRPr sz="950">
              <a:latin typeface="Times New Roman"/>
              <a:cs typeface="Times New Roman"/>
            </a:endParaRPr>
          </a:p>
          <a:p>
            <a:pPr marL="1636395">
              <a:lnSpc>
                <a:spcPct val="100000"/>
              </a:lnSpc>
              <a:spcBef>
                <a:spcPts val="240"/>
              </a:spcBef>
              <a:tabLst>
                <a:tab pos="2056130" algn="l"/>
              </a:tabLst>
            </a:pPr>
            <a:r>
              <a:rPr dirty="0" u="heavy" sz="1200">
                <a:solidFill>
                  <a:srgbClr val="626262"/>
                </a:solidFill>
                <a:uFill>
                  <a:solidFill>
                    <a:srgbClr val="62626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>
                <a:solidFill>
                  <a:srgbClr val="626262"/>
                </a:solidFill>
                <a:uFill>
                  <a:solidFill>
                    <a:srgbClr val="626262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200">
                <a:solidFill>
                  <a:srgbClr val="626262"/>
                </a:solidFill>
                <a:latin typeface="Times New Roman"/>
                <a:cs typeface="Times New Roman"/>
              </a:rPr>
              <a:t>  </a:t>
            </a:r>
            <a:r>
              <a:rPr dirty="0" sz="1200" spc="7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u="heavy" sz="1200" spc="-50">
                <a:solidFill>
                  <a:srgbClr val="626262"/>
                </a:solidFill>
                <a:uFill>
                  <a:solidFill>
                    <a:srgbClr val="626262"/>
                  </a:solidFill>
                </a:uFill>
                <a:latin typeface="Times New Roman"/>
                <a:cs typeface="Times New Roman"/>
              </a:rPr>
              <a:t>ray</a:t>
            </a:r>
            <a:r>
              <a:rPr dirty="0" u="heavy" sz="1200" spc="-50">
                <a:solidFill>
                  <a:srgbClr val="363636"/>
                </a:solidFill>
                <a:uFill>
                  <a:solidFill>
                    <a:srgbClr val="626262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heavy" sz="1200" spc="-50">
                <a:solidFill>
                  <a:srgbClr val="626262"/>
                </a:solidFill>
                <a:uFill>
                  <a:solidFill>
                    <a:srgbClr val="626262"/>
                  </a:solidFill>
                </a:uFill>
                <a:latin typeface="Times New Roman"/>
                <a:cs typeface="Times New Roman"/>
              </a:rPr>
              <a:t>lmnter-stenn.com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algn="ctr" marL="17780">
              <a:lnSpc>
                <a:spcPct val="100000"/>
              </a:lnSpc>
            </a:pPr>
            <a:r>
              <a:rPr dirty="0" sz="1000" spc="95">
                <a:solidFill>
                  <a:srgbClr val="262626"/>
                </a:solidFill>
                <a:latin typeface="Arial"/>
                <a:cs typeface="Arial"/>
              </a:rPr>
              <a:t>OVER</a:t>
            </a:r>
            <a:r>
              <a:rPr dirty="0" sz="1000" spc="-6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 spc="90">
                <a:solidFill>
                  <a:srgbClr val="262626"/>
                </a:solidFill>
                <a:latin typeface="Times New Roman"/>
                <a:cs typeface="Times New Roman"/>
              </a:rPr>
              <a:t>100</a:t>
            </a:r>
            <a:r>
              <a:rPr dirty="0" sz="1300" spc="-5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62626"/>
                </a:solidFill>
                <a:latin typeface="Arial"/>
                <a:cs typeface="Arial"/>
              </a:rPr>
              <a:t>YEARS</a:t>
            </a:r>
            <a:r>
              <a:rPr dirty="0" sz="1000" spc="-1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000" spc="45">
                <a:solidFill>
                  <a:srgbClr val="151515"/>
                </a:solidFill>
                <a:latin typeface="Arial"/>
                <a:cs typeface="Arial"/>
              </a:rPr>
              <a:t>OF</a:t>
            </a:r>
            <a:r>
              <a:rPr dirty="0" sz="100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000" spc="45">
                <a:solidFill>
                  <a:srgbClr val="151515"/>
                </a:solidFill>
                <a:latin typeface="Arial"/>
                <a:cs typeface="Arial"/>
              </a:rPr>
              <a:t>SERVICE</a:t>
            </a:r>
            <a:r>
              <a:rPr dirty="0" sz="100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151515"/>
                </a:solidFill>
                <a:latin typeface="Arial"/>
                <a:cs typeface="Arial"/>
              </a:rPr>
              <a:t>TO</a:t>
            </a:r>
            <a:r>
              <a:rPr dirty="0" sz="100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000" spc="5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0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262626"/>
                </a:solidFill>
                <a:latin typeface="Arial"/>
                <a:cs typeface="Arial"/>
              </a:rPr>
              <a:t>CLIENTS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2019-12-14T00:56:27Z</dcterms:created>
  <dcterms:modified xsi:type="dcterms:W3CDTF">2019-12-14T00:56:27Z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2019-07-10T00:00:00Z</vt:filetime>
  </property>
  <property fmtid="{D5CDD505-2E9C-101B-9397-08002B2CF9AE}" pid="3" name="LastSaved">
    <vt:filetime>2019-12-14T00:00:00Z</vt:filetime>
  </property>
</Properties>
</file>